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9" r:id="rId3"/>
    <p:sldId id="257" r:id="rId4"/>
    <p:sldId id="259" r:id="rId5"/>
    <p:sldId id="258" r:id="rId6"/>
    <p:sldId id="260" r:id="rId7"/>
    <p:sldId id="267" r:id="rId8"/>
    <p:sldId id="268" r:id="rId9"/>
    <p:sldId id="261" r:id="rId10"/>
    <p:sldId id="263" r:id="rId11"/>
    <p:sldId id="264" r:id="rId12"/>
    <p:sldId id="266" r:id="rId13"/>
    <p:sldId id="262" r:id="rId14"/>
    <p:sldId id="265" r:id="rId15"/>
  </p:sldIdLst>
  <p:sldSz cx="12192000" cy="6858000"/>
  <p:notesSz cx="6858000" cy="9144000"/>
  <p:embeddedFontLst>
    <p:embeddedFont>
      <p:font typeface="맑은 고딕" panose="020B0503020000020004" pitchFamily="34" charset="-127"/>
      <p:regular r:id="rId17"/>
      <p:bold r:id="rId18"/>
    </p:embeddedFont>
    <p:embeddedFont>
      <p:font typeface="BM DoHyeon OTF" panose="020B0600000101010101" pitchFamily="34" charset="-127"/>
      <p:regular r:id="rId19"/>
    </p:embeddedFont>
    <p:embeddedFont>
      <p:font typeface="BM HANNA Air OTF" panose="020B0600000101010101" pitchFamily="34" charset="-127"/>
      <p:regular r:id="rId20"/>
    </p:embeddedFont>
    <p:embeddedFont>
      <p:font typeface="BM HANNA Pro OTF" panose="020B0600000101010101" pitchFamily="34" charset="-127"/>
      <p:regular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C5E9"/>
    <a:srgbClr val="1D4378"/>
    <a:srgbClr val="F9C9BC"/>
    <a:srgbClr val="FDAD1D"/>
    <a:srgbClr val="F6A81A"/>
    <a:srgbClr val="C2ED84"/>
    <a:srgbClr val="9591D0"/>
    <a:srgbClr val="E69797"/>
    <a:srgbClr val="E6DAC3"/>
    <a:srgbClr val="1B3B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84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25DACA-CD2C-9C4C-A42C-AC07F6A77294}" type="datetimeFigureOut">
              <a:rPr kumimoji="1" lang="ko-KR" altLang="en-US" smtClean="0"/>
              <a:t>2022. 9. 20.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AC87D-B8FF-7A42-B4DC-B5B7018662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3846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AC87D-B8FF-7A42-B4DC-B5B701866250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2551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AC87D-B8FF-7A42-B4DC-B5B701866250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5427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AC87D-B8FF-7A42-B4DC-B5B701866250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2635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AC87D-B8FF-7A42-B4DC-B5B701866250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30797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AC87D-B8FF-7A42-B4DC-B5B701866250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087847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AC87D-B8FF-7A42-B4DC-B5B701866250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9920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AC87D-B8FF-7A42-B4DC-B5B701866250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73653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AC87D-B8FF-7A42-B4DC-B5B701866250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04128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AC87D-B8FF-7A42-B4DC-B5B701866250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335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AC87D-B8FF-7A42-B4DC-B5B701866250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5839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AC87D-B8FF-7A42-B4DC-B5B701866250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2637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AC87D-B8FF-7A42-B4DC-B5B701866250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9495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AC87D-B8FF-7A42-B4DC-B5B701866250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2539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AC87D-B8FF-7A42-B4DC-B5B701866250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3512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A97F8E-C9C9-93C8-B3D0-9880EF53F1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E48C3D-8C48-6D23-4883-4E5E2AF59D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8508ED-F949-E697-6939-FB1E5208E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32ED3-F85D-5442-AC91-3B8C598909AB}" type="datetimeFigureOut">
              <a:rPr kumimoji="1" lang="ko-KR" altLang="en-US" smtClean="0"/>
              <a:t>2022. 9. 20.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87C707-BB50-7756-1673-1CD521CDA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04E3D1-AF9C-9389-9978-7C7240D88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3A1B8-8C65-EA43-909C-C4578C82AA0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57909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2101C7-96B2-D57F-7381-53E4374A0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980180-4B67-102D-2572-688726CD6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05356B-5F64-DBE5-3516-73CC04CA0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32ED3-F85D-5442-AC91-3B8C598909AB}" type="datetimeFigureOut">
              <a:rPr kumimoji="1" lang="ko-KR" altLang="en-US" smtClean="0"/>
              <a:t>2022. 9. 20.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5C4063-0BEE-C172-282C-BFBD3FCC8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B96A97-DB2D-1925-8B34-DC6425B2A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3A1B8-8C65-EA43-909C-C4578C82AA0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9015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57BA6D5-533C-8CA1-A6CA-865B87DCD8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61C9AD-1964-DC1F-8EBC-39694A16A3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534183-81B6-6A6E-B545-BC93A8DC3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32ED3-F85D-5442-AC91-3B8C598909AB}" type="datetimeFigureOut">
              <a:rPr kumimoji="1" lang="ko-KR" altLang="en-US" smtClean="0"/>
              <a:t>2022. 9. 20.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51118C-8444-8FE3-54F6-C569E3BBB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DCA22C-8FD6-21A1-0F29-E8E58F5C3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3A1B8-8C65-EA43-909C-C4578C82AA0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3706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5899F8-40BA-82A2-F854-D507BC36F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2CE884-713B-3728-2063-DAC0A7320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D97E97-7A17-6149-197A-B77AD547C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32ED3-F85D-5442-AC91-3B8C598909AB}" type="datetimeFigureOut">
              <a:rPr kumimoji="1" lang="ko-KR" altLang="en-US" smtClean="0"/>
              <a:t>2022. 9. 20.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D636BF-C40D-DCDB-0F00-0238AAEAE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9FE8E9-1704-89F5-56C0-1769A5BBD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3A1B8-8C65-EA43-909C-C4578C82AA0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7269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A7846F-AEA7-BF77-A018-EF403802A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8F3864-FECC-F79B-3F57-84B729F1F9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61D002-99B5-E580-863B-165E52A20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32ED3-F85D-5442-AC91-3B8C598909AB}" type="datetimeFigureOut">
              <a:rPr kumimoji="1" lang="ko-KR" altLang="en-US" smtClean="0"/>
              <a:t>2022. 9. 20.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0BC3CB-3255-8E39-7046-A0B63222B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E094C8-849C-BD61-34F0-C0EC78F56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3A1B8-8C65-EA43-909C-C4578C82AA0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3853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FF307D-1BED-6524-7BE3-F168738EB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DECAAB-3688-F427-080F-93F27E091A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8B2AA4-F68F-4634-2D79-98478D1EE5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A39A39-052F-4286-9F0A-4CD2CF8C8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32ED3-F85D-5442-AC91-3B8C598909AB}" type="datetimeFigureOut">
              <a:rPr kumimoji="1" lang="ko-KR" altLang="en-US" smtClean="0"/>
              <a:t>2022. 9. 20.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2334E1-6FE6-25E3-94F0-2D7CFF5AF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FED24B-37CF-920B-69D7-609396056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3A1B8-8C65-EA43-909C-C4578C82AA0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85277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9E1A90-474D-C2B4-3ABF-2BE2C1EFE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9D8D15-AA3F-6EB6-7CCB-B09E01F4B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0845E3-6FF7-0B31-4671-C413C280D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708651-9405-427C-F10E-9614BC1C48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24E14D7-0B1A-960D-E166-CBA3A7D320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8D6C8E4-C3B1-2881-ACA4-D76183846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32ED3-F85D-5442-AC91-3B8C598909AB}" type="datetimeFigureOut">
              <a:rPr kumimoji="1" lang="ko-KR" altLang="en-US" smtClean="0"/>
              <a:t>2022. 9. 20.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1490C11-B0D5-2B66-3FF7-09570554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211B092-5004-5B2C-6846-3BD0439CC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3A1B8-8C65-EA43-909C-C4578C82AA0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38649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0CAA34-5CA3-9058-7D4D-4FCFB979B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45DBE74-D233-9DF5-0B0D-E65007DB4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32ED3-F85D-5442-AC91-3B8C598909AB}" type="datetimeFigureOut">
              <a:rPr kumimoji="1" lang="ko-KR" altLang="en-US" smtClean="0"/>
              <a:t>2022. 9. 20.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7054C1-1DA6-C1C5-E6AA-F4F52F548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EA53C1-D226-7EC4-8EA9-3439FD6DA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3A1B8-8C65-EA43-909C-C4578C82AA0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7657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8B5A097-F795-2B2A-44E9-787B8F72C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32ED3-F85D-5442-AC91-3B8C598909AB}" type="datetimeFigureOut">
              <a:rPr kumimoji="1" lang="ko-KR" altLang="en-US" smtClean="0"/>
              <a:t>2022. 9. 20.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17986D-3088-B130-B793-B5B97F952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DF74D0-A8F9-B1BD-5157-9C609FF21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3A1B8-8C65-EA43-909C-C4578C82AA0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3567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616DA-59A6-836E-4821-AFDA49D8A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952062-19DD-0EBA-FC22-0961487A6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8B851A-C7B4-A4B4-910B-776B10C4A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F424DF-0C91-F8BC-E5D1-3F853D94E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32ED3-F85D-5442-AC91-3B8C598909AB}" type="datetimeFigureOut">
              <a:rPr kumimoji="1" lang="ko-KR" altLang="en-US" smtClean="0"/>
              <a:t>2022. 9. 20.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3971D7-C151-709D-427F-6DBC393F6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652DE1-CFCF-6620-742B-6742E500F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3A1B8-8C65-EA43-909C-C4578C82AA0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6183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435CAC-95CA-30AC-2D91-DC8E76516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BC4F4BC-3517-D615-9913-2ED1DF8C68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524565-47CD-C4AB-2941-5CEDEB0B42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3269C3-9B08-10FA-9FAE-C6D955BFC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32ED3-F85D-5442-AC91-3B8C598909AB}" type="datetimeFigureOut">
              <a:rPr kumimoji="1" lang="ko-KR" altLang="en-US" smtClean="0"/>
              <a:t>2022. 9. 20.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4B1EE4-F291-A70E-F60A-B420FA38A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CF47A7-C8FE-362C-4B1D-A9C8EC1E0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3A1B8-8C65-EA43-909C-C4578C82AA0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9032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AFEAC2-28FD-D7F2-D192-3930B79B6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6E913B-EDEC-CDA3-0A30-C69816C5F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5D72AE-746E-5F9C-4573-99C18604EB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32ED3-F85D-5442-AC91-3B8C598909AB}" type="datetimeFigureOut">
              <a:rPr kumimoji="1" lang="ko-KR" altLang="en-US" smtClean="0"/>
              <a:t>2022. 9. 20.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519840-427F-378E-5423-77F8D4380F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0A9D04-9F82-E441-EFC0-2332787C8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3A1B8-8C65-EA43-909C-C4578C82AA0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9031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amu.wiki/w/%E5%A4%9A" TargetMode="Externa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15872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EF1A7809-FFB8-DAC1-E5E8-E7A5A63A267F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10FBAB3-E52D-FF0C-A20D-DCCE694019AA}"/>
              </a:ext>
            </a:extLst>
          </p:cNvPr>
          <p:cNvSpPr/>
          <p:nvPr/>
        </p:nvSpPr>
        <p:spPr>
          <a:xfrm>
            <a:off x="2968831" y="0"/>
            <a:ext cx="9223168" cy="6857999"/>
          </a:xfrm>
          <a:prstGeom prst="rect">
            <a:avLst/>
          </a:prstGeom>
          <a:solidFill>
            <a:srgbClr val="ABD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B35A100-5AE9-E48D-ED9D-62EFD744485A}"/>
              </a:ext>
            </a:extLst>
          </p:cNvPr>
          <p:cNvSpPr txBox="1"/>
          <p:nvPr/>
        </p:nvSpPr>
        <p:spPr>
          <a:xfrm>
            <a:off x="146531" y="2644169"/>
            <a:ext cx="26780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spc="600" dirty="0">
                <a:solidFill>
                  <a:srgbClr val="1C3D69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메인</a:t>
            </a:r>
            <a:endParaRPr kumimoji="1" lang="en-US" altLang="ko-KR" sz="4800" spc="600" dirty="0">
              <a:solidFill>
                <a:srgbClr val="1C3D69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ko-KR" altLang="en-US" sz="4800" dirty="0">
                <a:solidFill>
                  <a:srgbClr val="1C3D69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DC75B50-23A3-A2DE-6BF3-99483AE01D8D}"/>
              </a:ext>
            </a:extLst>
          </p:cNvPr>
          <p:cNvSpPr txBox="1"/>
          <p:nvPr/>
        </p:nvSpPr>
        <p:spPr>
          <a:xfrm>
            <a:off x="146531" y="515745"/>
            <a:ext cx="2678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spc="600" dirty="0">
                <a:solidFill>
                  <a:schemeClr val="bg1">
                    <a:lumMod val="9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메뉴</a:t>
            </a:r>
            <a:endParaRPr kumimoji="1" lang="en-US" altLang="ko-KR" sz="2400" spc="600" dirty="0">
              <a:solidFill>
                <a:schemeClr val="bg1">
                  <a:lumMod val="9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ko-KR" altLang="en-US" sz="2400" spc="600" dirty="0">
                <a:solidFill>
                  <a:schemeClr val="bg1">
                    <a:lumMod val="9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구성도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5125B9-7FF2-3B9D-06E7-F4F87839FFDD}"/>
              </a:ext>
            </a:extLst>
          </p:cNvPr>
          <p:cNvSpPr txBox="1"/>
          <p:nvPr/>
        </p:nvSpPr>
        <p:spPr>
          <a:xfrm>
            <a:off x="146531" y="5019234"/>
            <a:ext cx="2678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spc="600" dirty="0">
                <a:solidFill>
                  <a:schemeClr val="bg1">
                    <a:lumMod val="9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예약</a:t>
            </a:r>
            <a:endParaRPr kumimoji="1" lang="en-US" altLang="ko-KR" sz="2400" spc="600" dirty="0">
              <a:solidFill>
                <a:schemeClr val="bg1">
                  <a:lumMod val="9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ko-KR" altLang="en-US" sz="2400" dirty="0">
                <a:solidFill>
                  <a:schemeClr val="bg1">
                    <a:lumMod val="9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</a:t>
            </a:r>
          </a:p>
        </p:txBody>
      </p:sp>
      <p:sp>
        <p:nvSpPr>
          <p:cNvPr id="41" name="AutoShape 2">
            <a:extLst>
              <a:ext uri="{FF2B5EF4-FFF2-40B4-BE49-F238E27FC236}">
                <a16:creationId xmlns:a16="http://schemas.microsoft.com/office/drawing/2014/main" id="{B6E22CD0-D737-4EB5-CB60-7CF8D9AFE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05606" y="2676332"/>
            <a:ext cx="1439863" cy="720725"/>
          </a:xfrm>
          <a:prstGeom prst="roundRect">
            <a:avLst>
              <a:gd name="adj" fmla="val 0"/>
            </a:avLst>
          </a:prstGeom>
          <a:solidFill>
            <a:srgbClr val="E6DAC3"/>
          </a:solidFill>
          <a:ln w="9525" cap="rnd">
            <a:noFill/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90000" tIns="45000" rIns="90000" bIns="45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>
              <a:lnSpc>
                <a:spcPct val="102000"/>
              </a:lnSpc>
              <a:spcBef>
                <a:spcPts val="288"/>
              </a:spcBef>
              <a:spcAft>
                <a:spcPts val="288"/>
              </a:spcAft>
            </a:pPr>
            <a:r>
              <a:rPr lang="ko-KR" altLang="ko-KR" sz="2200" dirty="0">
                <a:solidFill>
                  <a:srgbClr val="FFFFFF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종료</a:t>
            </a:r>
          </a:p>
        </p:txBody>
      </p:sp>
      <p:sp>
        <p:nvSpPr>
          <p:cNvPr id="42" name="AutoShape 3">
            <a:extLst>
              <a:ext uri="{FF2B5EF4-FFF2-40B4-BE49-F238E27FC236}">
                <a16:creationId xmlns:a16="http://schemas.microsoft.com/office/drawing/2014/main" id="{03192F84-8875-CE52-2F4B-380D6028DD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781" y="2676332"/>
            <a:ext cx="1439863" cy="720725"/>
          </a:xfrm>
          <a:prstGeom prst="roundRect">
            <a:avLst>
              <a:gd name="adj" fmla="val 0"/>
            </a:avLst>
          </a:prstGeom>
          <a:solidFill>
            <a:srgbClr val="E6DAC3"/>
          </a:solidFill>
          <a:ln w="9525" cap="rnd">
            <a:noFill/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90000" tIns="45000" rIns="90000" bIns="45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>
              <a:lnSpc>
                <a:spcPct val="102000"/>
              </a:lnSpc>
              <a:spcBef>
                <a:spcPts val="288"/>
              </a:spcBef>
              <a:spcAft>
                <a:spcPts val="288"/>
              </a:spcAft>
            </a:pPr>
            <a:r>
              <a:rPr lang="ko-KR" altLang="ko-KR" sz="2200" dirty="0">
                <a:solidFill>
                  <a:srgbClr val="FFFFFF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로그인</a:t>
            </a:r>
          </a:p>
        </p:txBody>
      </p:sp>
      <p:sp>
        <p:nvSpPr>
          <p:cNvPr id="43" name="Rectangle 4">
            <a:extLst>
              <a:ext uri="{FF2B5EF4-FFF2-40B4-BE49-F238E27FC236}">
                <a16:creationId xmlns:a16="http://schemas.microsoft.com/office/drawing/2014/main" id="{92CCF1D6-CFEE-AC9F-69F9-379F6FF72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3681" y="515745"/>
            <a:ext cx="3887788" cy="936625"/>
          </a:xfrm>
          <a:prstGeom prst="rect">
            <a:avLst/>
          </a:prstGeom>
          <a:solidFill>
            <a:srgbClr val="9591D0"/>
          </a:solidFill>
          <a:ln w="9525" cap="rnd">
            <a:noFill/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90000" tIns="45000" rIns="90000" bIns="4500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>
              <a:lnSpc>
                <a:spcPct val="102000"/>
              </a:lnSpc>
            </a:pPr>
            <a:r>
              <a:rPr lang="ko-KR" altLang="ko-KR" sz="2600">
                <a:solidFill>
                  <a:srgbClr val="FFFFFF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해외도조 첫 화면</a:t>
            </a:r>
          </a:p>
        </p:txBody>
      </p:sp>
      <p:sp>
        <p:nvSpPr>
          <p:cNvPr id="45" name="Line 5">
            <a:extLst>
              <a:ext uri="{FF2B5EF4-FFF2-40B4-BE49-F238E27FC236}">
                <a16:creationId xmlns:a16="http://schemas.microsoft.com/office/drawing/2014/main" id="{F57CBE35-11AE-BF51-D3BA-D4A916670B7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76627" y="1942715"/>
            <a:ext cx="7714800" cy="0"/>
          </a:xfrm>
          <a:prstGeom prst="line">
            <a:avLst/>
          </a:prstGeom>
          <a:noFill/>
          <a:ln w="9525" cap="rnd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46" name="Line 6">
            <a:extLst>
              <a:ext uri="{FF2B5EF4-FFF2-40B4-BE49-F238E27FC236}">
                <a16:creationId xmlns:a16="http://schemas.microsoft.com/office/drawing/2014/main" id="{5247FD49-5B03-719F-4E12-50A8988D931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76628" y="1968499"/>
            <a:ext cx="0" cy="707833"/>
          </a:xfrm>
          <a:prstGeom prst="line">
            <a:avLst/>
          </a:prstGeom>
          <a:noFill/>
          <a:ln w="9525" cap="rnd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47" name="Line 7">
            <a:extLst>
              <a:ext uri="{FF2B5EF4-FFF2-40B4-BE49-F238E27FC236}">
                <a16:creationId xmlns:a16="http://schemas.microsoft.com/office/drawing/2014/main" id="{469E271E-E8D4-DD4A-CBED-4FE28B0CF70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11754" y="1955606"/>
            <a:ext cx="1587" cy="2253455"/>
          </a:xfrm>
          <a:prstGeom prst="line">
            <a:avLst/>
          </a:prstGeom>
          <a:noFill/>
          <a:ln w="9525" cap="rnd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48" name="Line 8">
            <a:extLst>
              <a:ext uri="{FF2B5EF4-FFF2-40B4-BE49-F238E27FC236}">
                <a16:creationId xmlns:a16="http://schemas.microsoft.com/office/drawing/2014/main" id="{6EC71BDC-95BA-0140-9568-06B76C3282BA}"/>
              </a:ext>
            </a:extLst>
          </p:cNvPr>
          <p:cNvSpPr>
            <a:spLocks noChangeShapeType="1"/>
          </p:cNvSpPr>
          <p:nvPr/>
        </p:nvSpPr>
        <p:spPr bwMode="auto">
          <a:xfrm>
            <a:off x="9443169" y="1955607"/>
            <a:ext cx="23317" cy="2224067"/>
          </a:xfrm>
          <a:prstGeom prst="line">
            <a:avLst/>
          </a:prstGeom>
          <a:noFill/>
          <a:ln w="9525" cap="rnd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49" name="Line 9">
            <a:extLst>
              <a:ext uri="{FF2B5EF4-FFF2-40B4-BE49-F238E27FC236}">
                <a16:creationId xmlns:a16="http://schemas.microsoft.com/office/drawing/2014/main" id="{7120579B-A307-E344-7C83-384272541F71}"/>
              </a:ext>
            </a:extLst>
          </p:cNvPr>
          <p:cNvSpPr>
            <a:spLocks noChangeShapeType="1"/>
          </p:cNvSpPr>
          <p:nvPr/>
        </p:nvSpPr>
        <p:spPr bwMode="auto">
          <a:xfrm>
            <a:off x="11505719" y="1955607"/>
            <a:ext cx="1587" cy="720725"/>
          </a:xfrm>
          <a:prstGeom prst="line">
            <a:avLst/>
          </a:prstGeom>
          <a:noFill/>
          <a:ln w="9525" cap="rnd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50" name="AutoShape 10">
            <a:extLst>
              <a:ext uri="{FF2B5EF4-FFF2-40B4-BE49-F238E27FC236}">
                <a16:creationId xmlns:a16="http://schemas.microsoft.com/office/drawing/2014/main" id="{FCCC5E6E-634B-93A7-5690-C7A4D31DB6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8131" y="4209069"/>
            <a:ext cx="1871663" cy="720725"/>
          </a:xfrm>
          <a:prstGeom prst="roundRect">
            <a:avLst>
              <a:gd name="adj" fmla="val 0"/>
            </a:avLst>
          </a:prstGeom>
          <a:solidFill>
            <a:srgbClr val="F9C9BC"/>
          </a:solidFill>
          <a:ln w="9525" cap="rnd">
            <a:noFill/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90000" tIns="45000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>
              <a:lnSpc>
                <a:spcPct val="102000"/>
              </a:lnSpc>
              <a:spcBef>
                <a:spcPts val="288"/>
              </a:spcBef>
              <a:spcAft>
                <a:spcPts val="288"/>
              </a:spcAft>
            </a:pPr>
            <a:r>
              <a:rPr lang="ko-KR" altLang="ko-KR" sz="1400">
                <a:solidFill>
                  <a:srgbClr val="FFFFFF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정보 입력 및 조회</a:t>
            </a:r>
          </a:p>
        </p:txBody>
      </p:sp>
      <p:sp>
        <p:nvSpPr>
          <p:cNvPr id="51" name="AutoShape 11">
            <a:extLst>
              <a:ext uri="{FF2B5EF4-FFF2-40B4-BE49-F238E27FC236}">
                <a16:creationId xmlns:a16="http://schemas.microsoft.com/office/drawing/2014/main" id="{C4E54242-CFE1-0BC5-26EC-64235ED26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3331" y="4209069"/>
            <a:ext cx="1871663" cy="720725"/>
          </a:xfrm>
          <a:prstGeom prst="roundRect">
            <a:avLst>
              <a:gd name="adj" fmla="val 0"/>
            </a:avLst>
          </a:prstGeom>
          <a:solidFill>
            <a:srgbClr val="F9C9BC"/>
          </a:solidFill>
          <a:ln w="9525" cap="rnd">
            <a:noFill/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90000" tIns="45000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>
              <a:lnSpc>
                <a:spcPct val="102000"/>
              </a:lnSpc>
              <a:spcBef>
                <a:spcPts val="288"/>
              </a:spcBef>
              <a:spcAft>
                <a:spcPts val="288"/>
              </a:spcAft>
            </a:pPr>
            <a:r>
              <a:rPr lang="ko-KR" altLang="ko-KR" sz="1400" dirty="0">
                <a:solidFill>
                  <a:srgbClr val="FFFFFF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정보 입력 및 조회</a:t>
            </a:r>
          </a:p>
        </p:txBody>
      </p:sp>
      <p:sp>
        <p:nvSpPr>
          <p:cNvPr id="52" name="AutoShape 12">
            <a:extLst>
              <a:ext uri="{FF2B5EF4-FFF2-40B4-BE49-F238E27FC236}">
                <a16:creationId xmlns:a16="http://schemas.microsoft.com/office/drawing/2014/main" id="{E77A3D99-6A3F-8CF1-44A7-8C7E89F54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2616" y="4245582"/>
            <a:ext cx="1439863" cy="720725"/>
          </a:xfrm>
          <a:prstGeom prst="roundRect">
            <a:avLst>
              <a:gd name="adj" fmla="val 0"/>
            </a:avLst>
          </a:prstGeom>
          <a:solidFill>
            <a:srgbClr val="F9C9BC"/>
          </a:solidFill>
          <a:ln w="9525" cap="rnd">
            <a:noFill/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90000" tIns="45000" rIns="90000" bIns="45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>
              <a:lnSpc>
                <a:spcPct val="102000"/>
              </a:lnSpc>
              <a:spcBef>
                <a:spcPts val="288"/>
              </a:spcBef>
              <a:spcAft>
                <a:spcPts val="288"/>
              </a:spcAft>
            </a:pPr>
            <a:r>
              <a:rPr lang="ko-KR" altLang="ko-KR" sz="1400" dirty="0">
                <a:solidFill>
                  <a:srgbClr val="FFFFFF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회원 정보 입력</a:t>
            </a:r>
          </a:p>
          <a:p>
            <a:pPr algn="ctr">
              <a:lnSpc>
                <a:spcPct val="102000"/>
              </a:lnSpc>
              <a:spcBef>
                <a:spcPts val="288"/>
              </a:spcBef>
              <a:spcAft>
                <a:spcPts val="288"/>
              </a:spcAft>
            </a:pPr>
            <a:r>
              <a:rPr lang="ko-KR" altLang="ko-KR" sz="1400" dirty="0">
                <a:solidFill>
                  <a:srgbClr val="FFFFFF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및 저장</a:t>
            </a:r>
          </a:p>
        </p:txBody>
      </p:sp>
      <p:cxnSp>
        <p:nvCxnSpPr>
          <p:cNvPr id="53" name="AutoShape 13">
            <a:extLst>
              <a:ext uri="{FF2B5EF4-FFF2-40B4-BE49-F238E27FC236}">
                <a16:creationId xmlns:a16="http://schemas.microsoft.com/office/drawing/2014/main" id="{F3B84012-4431-E2B6-1A73-4DE62ED826A0}"/>
              </a:ext>
            </a:extLst>
          </p:cNvPr>
          <p:cNvCxnSpPr>
            <a:cxnSpLocks noChangeShapeType="1"/>
            <a:stCxn id="42" idx="2"/>
          </p:cNvCxnSpPr>
          <p:nvPr/>
        </p:nvCxnSpPr>
        <p:spPr bwMode="auto">
          <a:xfrm rot="16200000" flipH="1">
            <a:off x="5289935" y="1875835"/>
            <a:ext cx="2727325" cy="5769768"/>
          </a:xfrm>
          <a:prstGeom prst="bentConnector2">
            <a:avLst/>
          </a:prstGeom>
          <a:noFill/>
          <a:ln w="9525" cap="rnd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AutoShape 14">
            <a:extLst>
              <a:ext uri="{FF2B5EF4-FFF2-40B4-BE49-F238E27FC236}">
                <a16:creationId xmlns:a16="http://schemas.microsoft.com/office/drawing/2014/main" id="{FA82DD17-46BC-596C-5C38-25D6A7EE0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1860" y="5728302"/>
            <a:ext cx="2016125" cy="792162"/>
          </a:xfrm>
          <a:prstGeom prst="hexagon">
            <a:avLst>
              <a:gd name="adj" fmla="val 63627"/>
              <a:gd name="vf" fmla="val 115470"/>
            </a:avLst>
          </a:prstGeom>
          <a:solidFill>
            <a:srgbClr val="FDAD1D"/>
          </a:solidFill>
          <a:ln w="9525" cap="rnd">
            <a:noFill/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90000" tIns="45000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>
              <a:lnSpc>
                <a:spcPct val="102000"/>
              </a:lnSpc>
            </a:pPr>
            <a:r>
              <a:rPr lang="ko-KR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예약 프로세스</a:t>
            </a:r>
          </a:p>
        </p:txBody>
      </p:sp>
      <p:sp>
        <p:nvSpPr>
          <p:cNvPr id="55" name="Line 15">
            <a:extLst>
              <a:ext uri="{FF2B5EF4-FFF2-40B4-BE49-F238E27FC236}">
                <a16:creationId xmlns:a16="http://schemas.microsoft.com/office/drawing/2014/main" id="{817CE3F0-1074-7858-392E-71962D897BBB}"/>
              </a:ext>
            </a:extLst>
          </p:cNvPr>
          <p:cNvSpPr>
            <a:spLocks noChangeShapeType="1"/>
          </p:cNvSpPr>
          <p:nvPr/>
        </p:nvSpPr>
        <p:spPr bwMode="auto">
          <a:xfrm>
            <a:off x="7368369" y="1452369"/>
            <a:ext cx="13837" cy="2727317"/>
          </a:xfrm>
          <a:prstGeom prst="line">
            <a:avLst/>
          </a:prstGeom>
          <a:noFill/>
          <a:ln w="9525" cap="rnd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56" name="AutoShape 16">
            <a:extLst>
              <a:ext uri="{FF2B5EF4-FFF2-40B4-BE49-F238E27FC236}">
                <a16:creationId xmlns:a16="http://schemas.microsoft.com/office/drawing/2014/main" id="{1CFC1A2B-7F37-DF6C-EEF4-58AAF11369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8131" y="2676332"/>
            <a:ext cx="1871663" cy="720725"/>
          </a:xfrm>
          <a:prstGeom prst="roundRect">
            <a:avLst>
              <a:gd name="adj" fmla="val 0"/>
            </a:avLst>
          </a:prstGeom>
          <a:solidFill>
            <a:srgbClr val="E6DAC3"/>
          </a:solidFill>
          <a:ln w="9525" cap="rnd">
            <a:noFill/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90000" tIns="45000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>
              <a:lnSpc>
                <a:spcPct val="102000"/>
              </a:lnSpc>
              <a:spcBef>
                <a:spcPts val="288"/>
              </a:spcBef>
              <a:spcAft>
                <a:spcPts val="288"/>
              </a:spcAft>
            </a:pPr>
            <a:r>
              <a:rPr lang="ko-KR" altLang="en-US" dirty="0">
                <a:solidFill>
                  <a:srgbClr val="FFFFFF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비밀번호 찾기</a:t>
            </a:r>
            <a:endParaRPr lang="ko-KR" altLang="ko-KR" dirty="0">
              <a:solidFill>
                <a:srgbClr val="FFFFFF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57" name="AutoShape 17">
            <a:extLst>
              <a:ext uri="{FF2B5EF4-FFF2-40B4-BE49-F238E27FC236}">
                <a16:creationId xmlns:a16="http://schemas.microsoft.com/office/drawing/2014/main" id="{92771A5A-1E4A-BACF-9337-058225D992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4281" y="2676332"/>
            <a:ext cx="1871663" cy="720725"/>
          </a:xfrm>
          <a:prstGeom prst="roundRect">
            <a:avLst>
              <a:gd name="adj" fmla="val 0"/>
            </a:avLst>
          </a:prstGeom>
          <a:solidFill>
            <a:srgbClr val="E6DAC3"/>
          </a:solidFill>
          <a:ln w="9525" cap="rnd">
            <a:noFill/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90000" tIns="45000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>
              <a:lnSpc>
                <a:spcPct val="102000"/>
              </a:lnSpc>
              <a:spcBef>
                <a:spcPts val="288"/>
              </a:spcBef>
              <a:spcAft>
                <a:spcPts val="288"/>
              </a:spcAft>
            </a:pPr>
            <a:r>
              <a:rPr lang="ko-KR" altLang="en-US" dirty="0">
                <a:solidFill>
                  <a:srgbClr val="FFFFFF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아이디 찾기</a:t>
            </a:r>
            <a:endParaRPr lang="ko-KR" altLang="ko-KR" dirty="0">
              <a:solidFill>
                <a:srgbClr val="FFFFFF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58" name="AutoShape 18">
            <a:extLst>
              <a:ext uri="{FF2B5EF4-FFF2-40B4-BE49-F238E27FC236}">
                <a16:creationId xmlns:a16="http://schemas.microsoft.com/office/drawing/2014/main" id="{60C1E14B-8FCA-E0DD-353A-511174245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2616" y="2676332"/>
            <a:ext cx="1439863" cy="720725"/>
          </a:xfrm>
          <a:prstGeom prst="roundRect">
            <a:avLst>
              <a:gd name="adj" fmla="val 0"/>
            </a:avLst>
          </a:prstGeom>
          <a:solidFill>
            <a:srgbClr val="E6DAC3"/>
          </a:solidFill>
          <a:ln w="9525" cap="rnd">
            <a:noFill/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90000" tIns="45000" rIns="90000" bIns="45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>
              <a:lnSpc>
                <a:spcPct val="102000"/>
              </a:lnSpc>
              <a:spcBef>
                <a:spcPts val="288"/>
              </a:spcBef>
              <a:spcAft>
                <a:spcPts val="288"/>
              </a:spcAft>
            </a:pPr>
            <a:r>
              <a:rPr lang="ko-KR" altLang="ko-KR" sz="2200" dirty="0">
                <a:solidFill>
                  <a:srgbClr val="FFFFFF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3129696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EF1A7809-FFB8-DAC1-E5E8-E7A5A63A267F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10FBAB3-E52D-FF0C-A20D-DCCE694019AA}"/>
              </a:ext>
            </a:extLst>
          </p:cNvPr>
          <p:cNvSpPr/>
          <p:nvPr/>
        </p:nvSpPr>
        <p:spPr>
          <a:xfrm>
            <a:off x="2968831" y="0"/>
            <a:ext cx="9223168" cy="6857999"/>
          </a:xfrm>
          <a:prstGeom prst="rect">
            <a:avLst/>
          </a:prstGeom>
          <a:solidFill>
            <a:srgbClr val="ABD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B35A100-5AE9-E48D-ED9D-62EFD744485A}"/>
              </a:ext>
            </a:extLst>
          </p:cNvPr>
          <p:cNvSpPr txBox="1"/>
          <p:nvPr/>
        </p:nvSpPr>
        <p:spPr>
          <a:xfrm>
            <a:off x="146531" y="5019234"/>
            <a:ext cx="26780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spc="600" dirty="0">
                <a:solidFill>
                  <a:srgbClr val="1C3D69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예약</a:t>
            </a:r>
            <a:endParaRPr kumimoji="1" lang="en-US" altLang="ko-KR" sz="4800" spc="600" dirty="0">
              <a:solidFill>
                <a:srgbClr val="1C3D69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ko-KR" altLang="en-US" sz="4800" dirty="0">
                <a:solidFill>
                  <a:srgbClr val="1C3D69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FD078B93-BF89-C764-8C8B-7FD14281A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8755" y="1223650"/>
            <a:ext cx="1800225" cy="561975"/>
          </a:xfrm>
          <a:prstGeom prst="roundRect">
            <a:avLst>
              <a:gd name="adj" fmla="val 0"/>
            </a:avLst>
          </a:prstGeom>
          <a:solidFill>
            <a:srgbClr val="9591D0"/>
          </a:solidFill>
          <a:ln w="9525" cap="rnd">
            <a:noFill/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90000" tIns="45000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>
              <a:lnSpc>
                <a:spcPct val="102000"/>
              </a:lnSpc>
            </a:pPr>
            <a:r>
              <a:rPr lang="ko-KR" altLang="ko-KR" sz="1600" dirty="0">
                <a:solidFill>
                  <a:srgbClr val="FFFFFF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프로그램 종료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90AA1340-67CB-4E0E-E973-4BFD782AB5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0105" y="526737"/>
            <a:ext cx="1439862" cy="720725"/>
          </a:xfrm>
          <a:prstGeom prst="roundRect">
            <a:avLst>
              <a:gd name="adj" fmla="val 0"/>
            </a:avLst>
          </a:prstGeom>
          <a:solidFill>
            <a:srgbClr val="E6DAC3"/>
          </a:solidFill>
          <a:ln w="9525" cap="rnd">
            <a:noFill/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90000" tIns="45000" rIns="90000" bIns="45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>
              <a:lnSpc>
                <a:spcPct val="102000"/>
              </a:lnSpc>
              <a:spcBef>
                <a:spcPts val="288"/>
              </a:spcBef>
              <a:spcAft>
                <a:spcPts val="288"/>
              </a:spcAft>
            </a:pPr>
            <a:r>
              <a:rPr lang="ko-KR" altLang="ko-KR" sz="2200">
                <a:solidFill>
                  <a:srgbClr val="FFFFFF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로그인</a:t>
            </a:r>
          </a:p>
        </p:txBody>
      </p:sp>
      <p:sp>
        <p:nvSpPr>
          <p:cNvPr id="8" name="Line 4">
            <a:extLst>
              <a:ext uri="{FF2B5EF4-FFF2-40B4-BE49-F238E27FC236}">
                <a16:creationId xmlns:a16="http://schemas.microsoft.com/office/drawing/2014/main" id="{E1EB8719-4987-0F5F-FE1A-4D1FDA04853A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0830" y="2685737"/>
            <a:ext cx="1587" cy="3095625"/>
          </a:xfrm>
          <a:prstGeom prst="line">
            <a:avLst/>
          </a:prstGeom>
          <a:noFill/>
          <a:ln w="9525" cap="rnd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9" name="AutoShape 5">
            <a:extLst>
              <a:ext uri="{FF2B5EF4-FFF2-40B4-BE49-F238E27FC236}">
                <a16:creationId xmlns:a16="http://schemas.microsoft.com/office/drawing/2014/main" id="{87D71EE8-BF40-34A1-F4FA-7692F7666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0380" y="3081025"/>
            <a:ext cx="1439862" cy="574675"/>
          </a:xfrm>
          <a:prstGeom prst="roundRect">
            <a:avLst>
              <a:gd name="adj" fmla="val 0"/>
            </a:avLst>
          </a:prstGeom>
          <a:solidFill>
            <a:srgbClr val="1D4378"/>
          </a:solidFill>
          <a:ln w="9525" cap="rnd">
            <a:noFill/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90000" tIns="45000" rIns="90000" bIns="45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>
              <a:lnSpc>
                <a:spcPct val="102000"/>
              </a:lnSpc>
            </a:pPr>
            <a:r>
              <a:rPr lang="ko-KR" altLang="ko-KR">
                <a:solidFill>
                  <a:srgbClr val="FFFFFF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예약</a:t>
            </a:r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230CB7EB-B980-1795-5F76-A64726A66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9830" y="3082612"/>
            <a:ext cx="1439862" cy="574675"/>
          </a:xfrm>
          <a:prstGeom prst="roundRect">
            <a:avLst>
              <a:gd name="adj" fmla="val 0"/>
            </a:avLst>
          </a:prstGeom>
          <a:solidFill>
            <a:srgbClr val="1D4378"/>
          </a:solidFill>
          <a:ln w="9525" cap="rnd">
            <a:noFill/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90000" tIns="45000" rIns="90000" bIns="45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>
              <a:lnSpc>
                <a:spcPct val="102000"/>
              </a:lnSpc>
            </a:pPr>
            <a:r>
              <a:rPr lang="ko-KR" altLang="ko-KR">
                <a:solidFill>
                  <a:srgbClr val="FFFFFF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확인</a:t>
            </a: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EDB1248D-14AA-1E0C-1A30-F0EBA8CB02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0105" y="3081025"/>
            <a:ext cx="1439862" cy="574675"/>
          </a:xfrm>
          <a:prstGeom prst="roundRect">
            <a:avLst>
              <a:gd name="adj" fmla="val 0"/>
            </a:avLst>
          </a:prstGeom>
          <a:solidFill>
            <a:srgbClr val="1D4378"/>
          </a:solidFill>
          <a:ln w="9525" cap="rnd">
            <a:noFill/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90000" tIns="45000" rIns="90000" bIns="45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>
              <a:lnSpc>
                <a:spcPct val="102000"/>
              </a:lnSpc>
            </a:pPr>
            <a:r>
              <a:rPr lang="ko-KR" altLang="ko-KR">
                <a:solidFill>
                  <a:srgbClr val="FFFFFF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취소</a:t>
            </a:r>
          </a:p>
        </p:txBody>
      </p:sp>
      <p:sp>
        <p:nvSpPr>
          <p:cNvPr id="12" name="AutoShape 8">
            <a:extLst>
              <a:ext uri="{FF2B5EF4-FFF2-40B4-BE49-F238E27FC236}">
                <a16:creationId xmlns:a16="http://schemas.microsoft.com/office/drawing/2014/main" id="{017112BF-BB0D-CC61-6FA0-F157671B99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0105" y="1606237"/>
            <a:ext cx="1439862" cy="720725"/>
          </a:xfrm>
          <a:prstGeom prst="roundRect">
            <a:avLst>
              <a:gd name="adj" fmla="val 0"/>
            </a:avLst>
          </a:prstGeom>
          <a:solidFill>
            <a:srgbClr val="E6DAC3"/>
          </a:solidFill>
          <a:ln w="9525" cap="rnd">
            <a:noFill/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90000" tIns="45000" rIns="90000" bIns="45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>
              <a:lnSpc>
                <a:spcPct val="102000"/>
              </a:lnSpc>
              <a:spcBef>
                <a:spcPts val="288"/>
              </a:spcBef>
              <a:spcAft>
                <a:spcPts val="288"/>
              </a:spcAft>
            </a:pPr>
            <a:r>
              <a:rPr lang="ko-KR" altLang="ko-KR" sz="2200">
                <a:solidFill>
                  <a:srgbClr val="FFFFFF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메 뉴</a:t>
            </a:r>
          </a:p>
        </p:txBody>
      </p:sp>
      <p:cxnSp>
        <p:nvCxnSpPr>
          <p:cNvPr id="13" name="AutoShape 9">
            <a:extLst>
              <a:ext uri="{FF2B5EF4-FFF2-40B4-BE49-F238E27FC236}">
                <a16:creationId xmlns:a16="http://schemas.microsoft.com/office/drawing/2014/main" id="{39D86592-0516-44CC-76CB-F5F16E633576}"/>
              </a:ext>
            </a:extLst>
          </p:cNvPr>
          <p:cNvCxnSpPr>
            <a:cxnSpLocks noChangeShapeType="1"/>
            <a:stCxn id="17" idx="2"/>
            <a:endCxn id="12" idx="1"/>
          </p:cNvCxnSpPr>
          <p:nvPr/>
        </p:nvCxnSpPr>
        <p:spPr bwMode="auto">
          <a:xfrm rot="5400000" flipH="1">
            <a:off x="5021071" y="3765635"/>
            <a:ext cx="4318000" cy="719931"/>
          </a:xfrm>
          <a:prstGeom prst="bentConnector4">
            <a:avLst>
              <a:gd name="adj1" fmla="val -5294"/>
              <a:gd name="adj2" fmla="val 181808"/>
            </a:avLst>
          </a:prstGeom>
          <a:noFill/>
          <a:ln w="9525" cap="rnd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4" name="AutoShape 10">
            <a:extLst>
              <a:ext uri="{FF2B5EF4-FFF2-40B4-BE49-F238E27FC236}">
                <a16:creationId xmlns:a16="http://schemas.microsoft.com/office/drawing/2014/main" id="{71F684FE-47FB-1C03-4981-7E730F3C5AEB}"/>
              </a:ext>
            </a:extLst>
          </p:cNvPr>
          <p:cNvCxnSpPr>
            <a:cxnSpLocks noChangeShapeType="1"/>
            <a:stCxn id="15" idx="2"/>
            <a:endCxn id="12" idx="3"/>
          </p:cNvCxnSpPr>
          <p:nvPr/>
        </p:nvCxnSpPr>
        <p:spPr bwMode="auto">
          <a:xfrm rot="5400000" flipH="1">
            <a:off x="7793639" y="2432928"/>
            <a:ext cx="3094037" cy="2161382"/>
          </a:xfrm>
          <a:prstGeom prst="bentConnector4">
            <a:avLst>
              <a:gd name="adj1" fmla="val -7388"/>
              <a:gd name="adj2" fmla="val 74991"/>
            </a:avLst>
          </a:prstGeom>
          <a:noFill/>
          <a:ln w="9525" cap="rnd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5" name="AutoShape 11">
            <a:extLst>
              <a:ext uri="{FF2B5EF4-FFF2-40B4-BE49-F238E27FC236}">
                <a16:creationId xmlns:a16="http://schemas.microsoft.com/office/drawing/2014/main" id="{CC0AF34F-0481-9BA7-AB0F-00347FCE1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1055" y="4557400"/>
            <a:ext cx="2160587" cy="503237"/>
          </a:xfrm>
          <a:prstGeom prst="roundRect">
            <a:avLst>
              <a:gd name="adj" fmla="val 0"/>
            </a:avLst>
          </a:prstGeom>
          <a:solidFill>
            <a:srgbClr val="F9C9BC"/>
          </a:solidFill>
          <a:ln w="9525" cap="rnd">
            <a:noFill/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90000" tIns="45000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>
              <a:lnSpc>
                <a:spcPct val="102000"/>
              </a:lnSpc>
            </a:pPr>
            <a:r>
              <a:rPr lang="ko-KR" altLang="ko-KR" sz="1400" dirty="0">
                <a:solidFill>
                  <a:srgbClr val="FFFFFF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세부 내역 확인</a:t>
            </a:r>
          </a:p>
        </p:txBody>
      </p:sp>
      <p:sp>
        <p:nvSpPr>
          <p:cNvPr id="16" name="AutoShape 12">
            <a:extLst>
              <a:ext uri="{FF2B5EF4-FFF2-40B4-BE49-F238E27FC236}">
                <a16:creationId xmlns:a16="http://schemas.microsoft.com/office/drawing/2014/main" id="{E41EAF57-0E4C-9597-0EC0-BF7B738E1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9742" y="4557400"/>
            <a:ext cx="2160588" cy="503237"/>
          </a:xfrm>
          <a:prstGeom prst="roundRect">
            <a:avLst>
              <a:gd name="adj" fmla="val 0"/>
            </a:avLst>
          </a:prstGeom>
          <a:solidFill>
            <a:srgbClr val="F9C9BC"/>
          </a:solidFill>
          <a:ln w="9525" cap="rnd">
            <a:noFill/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90000" tIns="45000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>
              <a:lnSpc>
                <a:spcPct val="102000"/>
              </a:lnSpc>
            </a:pPr>
            <a:r>
              <a:rPr lang="ko-KR" altLang="ko-KR" sz="1400" dirty="0">
                <a:solidFill>
                  <a:srgbClr val="FFFFFF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취소 내역 입력</a:t>
            </a:r>
          </a:p>
        </p:txBody>
      </p:sp>
      <p:sp>
        <p:nvSpPr>
          <p:cNvPr id="17" name="AutoShape 13">
            <a:extLst>
              <a:ext uri="{FF2B5EF4-FFF2-40B4-BE49-F238E27FC236}">
                <a16:creationId xmlns:a16="http://schemas.microsoft.com/office/drawing/2014/main" id="{744E8DEB-FD9D-83F8-0B65-948193FB7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9742" y="5781362"/>
            <a:ext cx="2160588" cy="503238"/>
          </a:xfrm>
          <a:prstGeom prst="roundRect">
            <a:avLst>
              <a:gd name="adj" fmla="val 0"/>
            </a:avLst>
          </a:prstGeom>
          <a:solidFill>
            <a:srgbClr val="F9C9BC"/>
          </a:solidFill>
          <a:ln w="9525" cap="rnd">
            <a:noFill/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90000" tIns="45000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>
              <a:lnSpc>
                <a:spcPct val="102000"/>
              </a:lnSpc>
            </a:pPr>
            <a:r>
              <a:rPr lang="ko-KR" altLang="ko-KR" sz="1400">
                <a:solidFill>
                  <a:srgbClr val="FFFFFF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취소 완료</a:t>
            </a:r>
          </a:p>
        </p:txBody>
      </p:sp>
      <p:sp>
        <p:nvSpPr>
          <p:cNvPr id="18" name="AutoShape 14">
            <a:extLst>
              <a:ext uri="{FF2B5EF4-FFF2-40B4-BE49-F238E27FC236}">
                <a16:creationId xmlns:a16="http://schemas.microsoft.com/office/drawing/2014/main" id="{0C7EEFDF-9F65-7521-B57E-C3E4845848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0017" y="4595500"/>
            <a:ext cx="2160588" cy="503237"/>
          </a:xfrm>
          <a:prstGeom prst="roundRect">
            <a:avLst>
              <a:gd name="adj" fmla="val 0"/>
            </a:avLst>
          </a:prstGeom>
          <a:solidFill>
            <a:srgbClr val="F9C9BC"/>
          </a:solidFill>
          <a:ln w="9525" cap="rnd">
            <a:noFill/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90000" tIns="45000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>
              <a:lnSpc>
                <a:spcPct val="102000"/>
              </a:lnSpc>
            </a:pPr>
            <a:r>
              <a:rPr lang="ko-KR" altLang="ko-KR" sz="1400" dirty="0">
                <a:solidFill>
                  <a:srgbClr val="FFFFFF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항공편 조회 및 정보 입력 </a:t>
            </a:r>
          </a:p>
        </p:txBody>
      </p:sp>
      <p:sp>
        <p:nvSpPr>
          <p:cNvPr id="19" name="AutoShape 15">
            <a:extLst>
              <a:ext uri="{FF2B5EF4-FFF2-40B4-BE49-F238E27FC236}">
                <a16:creationId xmlns:a16="http://schemas.microsoft.com/office/drawing/2014/main" id="{41A8E9AF-6DA1-19B6-7ED5-FB4606F57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0017" y="5782950"/>
            <a:ext cx="2160588" cy="503237"/>
          </a:xfrm>
          <a:prstGeom prst="roundRect">
            <a:avLst>
              <a:gd name="adj" fmla="val 0"/>
            </a:avLst>
          </a:prstGeom>
          <a:solidFill>
            <a:srgbClr val="F9C9BC"/>
          </a:solidFill>
          <a:ln w="9525" cap="rnd">
            <a:noFill/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90000" tIns="45000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>
              <a:lnSpc>
                <a:spcPct val="102000"/>
              </a:lnSpc>
            </a:pPr>
            <a:r>
              <a:rPr lang="ko-KR" altLang="ko-KR" sz="1400">
                <a:solidFill>
                  <a:srgbClr val="FFFFFF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예약 완료</a:t>
            </a:r>
          </a:p>
        </p:txBody>
      </p:sp>
      <p:cxnSp>
        <p:nvCxnSpPr>
          <p:cNvPr id="20" name="AutoShape 16">
            <a:extLst>
              <a:ext uri="{FF2B5EF4-FFF2-40B4-BE49-F238E27FC236}">
                <a16:creationId xmlns:a16="http://schemas.microsoft.com/office/drawing/2014/main" id="{FF3A72A4-9E77-3294-4FFA-6CE780212035}"/>
              </a:ext>
            </a:extLst>
          </p:cNvPr>
          <p:cNvCxnSpPr>
            <a:cxnSpLocks noChangeShapeType="1"/>
            <a:stCxn id="12" idx="3"/>
            <a:endCxn id="6" idx="1"/>
          </p:cNvCxnSpPr>
          <p:nvPr/>
        </p:nvCxnSpPr>
        <p:spPr bwMode="auto">
          <a:xfrm flipV="1">
            <a:off x="8259967" y="1504638"/>
            <a:ext cx="1728788" cy="461962"/>
          </a:xfrm>
          <a:prstGeom prst="bentConnector3">
            <a:avLst>
              <a:gd name="adj1" fmla="val 50000"/>
            </a:avLst>
          </a:prstGeom>
          <a:noFill/>
          <a:ln w="9525" cap="rnd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1" name="Line 17">
            <a:extLst>
              <a:ext uri="{FF2B5EF4-FFF2-40B4-BE49-F238E27FC236}">
                <a16:creationId xmlns:a16="http://schemas.microsoft.com/office/drawing/2014/main" id="{C1CCA241-052F-B6A6-0C8B-075D7E0D043B}"/>
              </a:ext>
            </a:extLst>
          </p:cNvPr>
          <p:cNvSpPr>
            <a:spLocks noChangeShapeType="1"/>
          </p:cNvSpPr>
          <p:nvPr/>
        </p:nvSpPr>
        <p:spPr bwMode="auto">
          <a:xfrm>
            <a:off x="4661105" y="6286187"/>
            <a:ext cx="1587" cy="287338"/>
          </a:xfrm>
          <a:prstGeom prst="line">
            <a:avLst/>
          </a:prstGeom>
          <a:noFill/>
          <a:ln w="9525" cap="rnd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22" name="Line 18">
            <a:extLst>
              <a:ext uri="{FF2B5EF4-FFF2-40B4-BE49-F238E27FC236}">
                <a16:creationId xmlns:a16="http://schemas.microsoft.com/office/drawing/2014/main" id="{F0FD3C1B-2719-CFA9-F7A9-86507A7E0D4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19655" y="6573525"/>
            <a:ext cx="1443037" cy="1587"/>
          </a:xfrm>
          <a:prstGeom prst="line">
            <a:avLst/>
          </a:prstGeom>
          <a:noFill/>
          <a:ln w="9525" cap="rnd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23" name="Line 19">
            <a:extLst>
              <a:ext uri="{FF2B5EF4-FFF2-40B4-BE49-F238E27FC236}">
                <a16:creationId xmlns:a16="http://schemas.microsoft.com/office/drawing/2014/main" id="{AA867F87-A0A5-2E5C-F49F-40DDC8ED9A6A}"/>
              </a:ext>
            </a:extLst>
          </p:cNvPr>
          <p:cNvSpPr>
            <a:spLocks noChangeShapeType="1"/>
          </p:cNvSpPr>
          <p:nvPr/>
        </p:nvSpPr>
        <p:spPr bwMode="auto">
          <a:xfrm>
            <a:off x="3221242" y="1822137"/>
            <a:ext cx="1588" cy="4751388"/>
          </a:xfrm>
          <a:prstGeom prst="line">
            <a:avLst/>
          </a:prstGeom>
          <a:noFill/>
          <a:ln w="9525" cap="rnd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24" name="Line 20">
            <a:extLst>
              <a:ext uri="{FF2B5EF4-FFF2-40B4-BE49-F238E27FC236}">
                <a16:creationId xmlns:a16="http://schemas.microsoft.com/office/drawing/2014/main" id="{040E11D7-A390-D5B8-CDC1-6B3B888CA04C}"/>
              </a:ext>
            </a:extLst>
          </p:cNvPr>
          <p:cNvSpPr>
            <a:spLocks noChangeShapeType="1"/>
          </p:cNvSpPr>
          <p:nvPr/>
        </p:nvSpPr>
        <p:spPr bwMode="auto">
          <a:xfrm>
            <a:off x="3221242" y="1822137"/>
            <a:ext cx="3600450" cy="1588"/>
          </a:xfrm>
          <a:prstGeom prst="line">
            <a:avLst/>
          </a:prstGeom>
          <a:noFill/>
          <a:ln w="9525" cap="rnd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25" name="AutoShape 21">
            <a:extLst>
              <a:ext uri="{FF2B5EF4-FFF2-40B4-BE49-F238E27FC236}">
                <a16:creationId xmlns:a16="http://schemas.microsoft.com/office/drawing/2014/main" id="{0961447D-53F4-818A-C418-3DF932DDE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8755" y="526737"/>
            <a:ext cx="1800225" cy="561975"/>
          </a:xfrm>
          <a:prstGeom prst="roundRect">
            <a:avLst>
              <a:gd name="adj" fmla="val 0"/>
            </a:avLst>
          </a:prstGeom>
          <a:solidFill>
            <a:srgbClr val="9591D0"/>
          </a:solidFill>
          <a:ln w="9525" cap="rnd">
            <a:noFill/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90000" tIns="45000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>
              <a:lnSpc>
                <a:spcPct val="102000"/>
              </a:lnSpc>
            </a:pPr>
            <a:r>
              <a:rPr lang="ko-KR" altLang="ko-KR" sz="1600">
                <a:solidFill>
                  <a:srgbClr val="FFFFFF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로그아웃</a:t>
            </a:r>
          </a:p>
        </p:txBody>
      </p:sp>
      <p:cxnSp>
        <p:nvCxnSpPr>
          <p:cNvPr id="26" name="AutoShape 22">
            <a:extLst>
              <a:ext uri="{FF2B5EF4-FFF2-40B4-BE49-F238E27FC236}">
                <a16:creationId xmlns:a16="http://schemas.microsoft.com/office/drawing/2014/main" id="{D021706E-7A5E-D0CB-BE4C-C8DC02BB7088}"/>
              </a:ext>
            </a:extLst>
          </p:cNvPr>
          <p:cNvCxnSpPr>
            <a:cxnSpLocks noChangeShapeType="1"/>
            <a:stCxn id="12" idx="3"/>
            <a:endCxn id="25" idx="1"/>
          </p:cNvCxnSpPr>
          <p:nvPr/>
        </p:nvCxnSpPr>
        <p:spPr bwMode="auto">
          <a:xfrm flipV="1">
            <a:off x="8259967" y="807725"/>
            <a:ext cx="1728788" cy="1158875"/>
          </a:xfrm>
          <a:prstGeom prst="straightConnector1">
            <a:avLst/>
          </a:prstGeom>
          <a:noFill/>
          <a:ln w="9525" cap="rnd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7" name="Line 23">
            <a:extLst>
              <a:ext uri="{FF2B5EF4-FFF2-40B4-BE49-F238E27FC236}">
                <a16:creationId xmlns:a16="http://schemas.microsoft.com/office/drawing/2014/main" id="{EF29F1BD-9C78-97C0-7E0C-AAAD54C46A53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0830" y="2325375"/>
            <a:ext cx="1587" cy="755650"/>
          </a:xfrm>
          <a:prstGeom prst="line">
            <a:avLst/>
          </a:prstGeom>
          <a:noFill/>
          <a:ln w="9525" cap="rnd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28" name="Line 24">
            <a:extLst>
              <a:ext uri="{FF2B5EF4-FFF2-40B4-BE49-F238E27FC236}">
                <a16:creationId xmlns:a16="http://schemas.microsoft.com/office/drawing/2014/main" id="{58FBAE8D-6D33-6931-FF60-E67A06F3C80E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0830" y="3657287"/>
            <a:ext cx="1587" cy="901700"/>
          </a:xfrm>
          <a:prstGeom prst="line">
            <a:avLst/>
          </a:prstGeom>
          <a:noFill/>
          <a:ln w="9525" cap="rnd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29" name="Line 25">
            <a:extLst>
              <a:ext uri="{FF2B5EF4-FFF2-40B4-BE49-F238E27FC236}">
                <a16:creationId xmlns:a16="http://schemas.microsoft.com/office/drawing/2014/main" id="{120E4278-3E9F-D4E0-45AA-5403AD5842B6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0830" y="5060637"/>
            <a:ext cx="1587" cy="720725"/>
          </a:xfrm>
          <a:prstGeom prst="line">
            <a:avLst/>
          </a:prstGeom>
          <a:noFill/>
          <a:ln w="9525" cap="rnd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0" name="Line 26">
            <a:extLst>
              <a:ext uri="{FF2B5EF4-FFF2-40B4-BE49-F238E27FC236}">
                <a16:creationId xmlns:a16="http://schemas.microsoft.com/office/drawing/2014/main" id="{08E37A36-3641-A73C-4AE0-B8D56B1A443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20555" y="2685737"/>
            <a:ext cx="1587" cy="396875"/>
          </a:xfrm>
          <a:prstGeom prst="line">
            <a:avLst/>
          </a:prstGeom>
          <a:noFill/>
          <a:ln w="9525" cap="rnd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1" name="Line 27">
            <a:extLst>
              <a:ext uri="{FF2B5EF4-FFF2-40B4-BE49-F238E27FC236}">
                <a16:creationId xmlns:a16="http://schemas.microsoft.com/office/drawing/2014/main" id="{33268D6C-6070-8FE6-61E9-DB0A73D0E50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20555" y="3657287"/>
            <a:ext cx="1587" cy="900113"/>
          </a:xfrm>
          <a:prstGeom prst="line">
            <a:avLst/>
          </a:prstGeom>
          <a:noFill/>
          <a:ln w="9525" cap="rnd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2" name="Line 28">
            <a:extLst>
              <a:ext uri="{FF2B5EF4-FFF2-40B4-BE49-F238E27FC236}">
                <a16:creationId xmlns:a16="http://schemas.microsoft.com/office/drawing/2014/main" id="{89DBBB92-2407-78CA-DE5A-EF24050746B0}"/>
              </a:ext>
            </a:extLst>
          </p:cNvPr>
          <p:cNvSpPr>
            <a:spLocks noChangeShapeType="1"/>
          </p:cNvSpPr>
          <p:nvPr/>
        </p:nvSpPr>
        <p:spPr bwMode="auto">
          <a:xfrm>
            <a:off x="4661105" y="2685737"/>
            <a:ext cx="1587" cy="396875"/>
          </a:xfrm>
          <a:prstGeom prst="line">
            <a:avLst/>
          </a:prstGeom>
          <a:noFill/>
          <a:ln w="9525" cap="rnd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3" name="Line 29">
            <a:extLst>
              <a:ext uri="{FF2B5EF4-FFF2-40B4-BE49-F238E27FC236}">
                <a16:creationId xmlns:a16="http://schemas.microsoft.com/office/drawing/2014/main" id="{EC5B70A3-3F71-499F-BEBE-56F696317A7F}"/>
              </a:ext>
            </a:extLst>
          </p:cNvPr>
          <p:cNvSpPr>
            <a:spLocks noChangeShapeType="1"/>
          </p:cNvSpPr>
          <p:nvPr/>
        </p:nvSpPr>
        <p:spPr bwMode="auto">
          <a:xfrm>
            <a:off x="4661105" y="3657287"/>
            <a:ext cx="1587" cy="901700"/>
          </a:xfrm>
          <a:prstGeom prst="line">
            <a:avLst/>
          </a:prstGeom>
          <a:noFill/>
          <a:ln w="9525" cap="rnd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4" name="Line 30">
            <a:extLst>
              <a:ext uri="{FF2B5EF4-FFF2-40B4-BE49-F238E27FC236}">
                <a16:creationId xmlns:a16="http://schemas.microsoft.com/office/drawing/2014/main" id="{DAD97BE0-8C5C-50D3-6368-A5077CF7965C}"/>
              </a:ext>
            </a:extLst>
          </p:cNvPr>
          <p:cNvSpPr>
            <a:spLocks noChangeShapeType="1"/>
          </p:cNvSpPr>
          <p:nvPr/>
        </p:nvSpPr>
        <p:spPr bwMode="auto">
          <a:xfrm>
            <a:off x="4661105" y="5060637"/>
            <a:ext cx="1587" cy="720725"/>
          </a:xfrm>
          <a:prstGeom prst="line">
            <a:avLst/>
          </a:prstGeom>
          <a:noFill/>
          <a:ln w="9525" cap="rnd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5" name="Line 31">
            <a:extLst>
              <a:ext uri="{FF2B5EF4-FFF2-40B4-BE49-F238E27FC236}">
                <a16:creationId xmlns:a16="http://schemas.microsoft.com/office/drawing/2014/main" id="{51912F4F-D199-A169-8E46-FCBF12244F46}"/>
              </a:ext>
            </a:extLst>
          </p:cNvPr>
          <p:cNvSpPr>
            <a:spLocks noChangeShapeType="1"/>
          </p:cNvSpPr>
          <p:nvPr/>
        </p:nvSpPr>
        <p:spPr bwMode="auto">
          <a:xfrm>
            <a:off x="4661105" y="2685737"/>
            <a:ext cx="5759450" cy="1588"/>
          </a:xfrm>
          <a:prstGeom prst="line">
            <a:avLst/>
          </a:prstGeom>
          <a:noFill/>
          <a:ln w="9525" cap="rnd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6" name="Line 32">
            <a:extLst>
              <a:ext uri="{FF2B5EF4-FFF2-40B4-BE49-F238E27FC236}">
                <a16:creationId xmlns:a16="http://schemas.microsoft.com/office/drawing/2014/main" id="{15FE2F5C-E58C-8853-96C8-FD1F34C80199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0830" y="1245875"/>
            <a:ext cx="1587" cy="360362"/>
          </a:xfrm>
          <a:prstGeom prst="line">
            <a:avLst/>
          </a:prstGeom>
          <a:noFill/>
          <a:ln w="9525" cap="rnd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8708A88-8E44-5AB8-CEA0-6CBC97F0DD42}"/>
              </a:ext>
            </a:extLst>
          </p:cNvPr>
          <p:cNvSpPr txBox="1"/>
          <p:nvPr/>
        </p:nvSpPr>
        <p:spPr>
          <a:xfrm>
            <a:off x="146531" y="2644169"/>
            <a:ext cx="2678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spc="600" dirty="0">
                <a:solidFill>
                  <a:schemeClr val="bg1">
                    <a:lumMod val="9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메인</a:t>
            </a:r>
            <a:endParaRPr kumimoji="1" lang="en-US" altLang="ko-KR" sz="2400" spc="600" dirty="0">
              <a:solidFill>
                <a:schemeClr val="bg1">
                  <a:lumMod val="9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ko-KR" altLang="en-US" sz="2400" dirty="0">
                <a:solidFill>
                  <a:schemeClr val="bg1">
                    <a:lumMod val="9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D5C21A-90BB-BD2B-3F35-769213B0862C}"/>
              </a:ext>
            </a:extLst>
          </p:cNvPr>
          <p:cNvSpPr txBox="1"/>
          <p:nvPr/>
        </p:nvSpPr>
        <p:spPr>
          <a:xfrm>
            <a:off x="146531" y="515745"/>
            <a:ext cx="2678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spc="600" dirty="0">
                <a:solidFill>
                  <a:schemeClr val="bg1">
                    <a:lumMod val="9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메뉴</a:t>
            </a:r>
            <a:endParaRPr kumimoji="1" lang="en-US" altLang="ko-KR" sz="2400" spc="600" dirty="0">
              <a:solidFill>
                <a:schemeClr val="bg1">
                  <a:lumMod val="9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ko-KR" altLang="en-US" sz="2400" spc="600" dirty="0">
                <a:solidFill>
                  <a:schemeClr val="bg1">
                    <a:lumMod val="9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구성도</a:t>
            </a:r>
          </a:p>
        </p:txBody>
      </p:sp>
    </p:spTree>
    <p:extLst>
      <p:ext uri="{BB962C8B-B14F-4D97-AF65-F5344CB8AC3E}">
        <p14:creationId xmlns:p14="http://schemas.microsoft.com/office/powerpoint/2010/main" val="2718362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EF1A7809-FFB8-DAC1-E5E8-E7A5A63A267F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10FBAB3-E52D-FF0C-A20D-DCCE694019AA}"/>
              </a:ext>
            </a:extLst>
          </p:cNvPr>
          <p:cNvSpPr/>
          <p:nvPr/>
        </p:nvSpPr>
        <p:spPr>
          <a:xfrm>
            <a:off x="-1" y="1"/>
            <a:ext cx="12192000" cy="3429000"/>
          </a:xfrm>
          <a:prstGeom prst="rect">
            <a:avLst/>
          </a:prstGeom>
          <a:solidFill>
            <a:srgbClr val="ABD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53A153-24AB-7B24-579B-2FDB82BBF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199" y="990598"/>
            <a:ext cx="4876800" cy="48768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B35A100-5AE9-E48D-ED9D-62EFD744485A}"/>
              </a:ext>
            </a:extLst>
          </p:cNvPr>
          <p:cNvSpPr txBox="1"/>
          <p:nvPr/>
        </p:nvSpPr>
        <p:spPr>
          <a:xfrm>
            <a:off x="7804960" y="3013499"/>
            <a:ext cx="26780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000" spc="600" dirty="0">
                <a:solidFill>
                  <a:srgbClr val="1C3D69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시  연</a:t>
            </a:r>
            <a:endParaRPr kumimoji="1" lang="ko-KR" altLang="en-US" sz="6000" dirty="0">
              <a:solidFill>
                <a:srgbClr val="1C3D69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3394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EF1A7809-FFB8-DAC1-E5E8-E7A5A63A267F}"/>
              </a:ext>
            </a:extLst>
          </p:cNvPr>
          <p:cNvSpPr/>
          <p:nvPr/>
        </p:nvSpPr>
        <p:spPr>
          <a:xfrm>
            <a:off x="2267" y="1"/>
            <a:ext cx="12192000" cy="6857999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D6B023F-EB36-AA79-E042-A3AC109CF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2539" y="1850932"/>
            <a:ext cx="1751394" cy="1862398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E10FBAB3-E52D-FF0C-A20D-DCCE694019AA}"/>
              </a:ext>
            </a:extLst>
          </p:cNvPr>
          <p:cNvSpPr/>
          <p:nvPr/>
        </p:nvSpPr>
        <p:spPr>
          <a:xfrm>
            <a:off x="-2" y="2595"/>
            <a:ext cx="12192000" cy="1576823"/>
          </a:xfrm>
          <a:prstGeom prst="rect">
            <a:avLst/>
          </a:prstGeom>
          <a:solidFill>
            <a:srgbClr val="9CC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79BB757-8BA1-2CA7-36DE-EBC4ECAF1DCC}"/>
              </a:ext>
            </a:extLst>
          </p:cNvPr>
          <p:cNvSpPr txBox="1"/>
          <p:nvPr/>
        </p:nvSpPr>
        <p:spPr>
          <a:xfrm>
            <a:off x="3441863" y="418507"/>
            <a:ext cx="5308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spc="6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소감</a:t>
            </a:r>
            <a:endParaRPr kumimoji="1" lang="ko-KR" altLang="en-US" sz="6000" spc="6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280D8B-7915-BC07-3829-5235D6AD06F2}"/>
              </a:ext>
            </a:extLst>
          </p:cNvPr>
          <p:cNvSpPr txBox="1"/>
          <p:nvPr/>
        </p:nvSpPr>
        <p:spPr>
          <a:xfrm>
            <a:off x="7383411" y="2881689"/>
            <a:ext cx="2552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모두 수고했어요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치킨 먹으러 가요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endParaRPr kumimoji="1" lang="ko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C68DC8C-9B0B-EF80-B3A0-871A79841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02714">
            <a:off x="-322424" y="1458445"/>
            <a:ext cx="1987407" cy="20985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A93971E-5673-9D1E-40D0-CBD036C56E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403718">
            <a:off x="10240223" y="5015285"/>
            <a:ext cx="2011734" cy="21401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411CC9-854D-AEE8-7775-3E4F623E65A2}"/>
              </a:ext>
            </a:extLst>
          </p:cNvPr>
          <p:cNvSpPr txBox="1"/>
          <p:nvPr/>
        </p:nvSpPr>
        <p:spPr>
          <a:xfrm>
            <a:off x="1347612" y="1840410"/>
            <a:ext cx="56546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저에게는 너무나 어려운 것이 많은 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 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과제들의 연속이었지만 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팀원들이 있어서 잘 해낼 수 있었던 것 같습니다 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좋은 경험이었습니다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  <a:endParaRPr kumimoji="1" lang="ko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1C65322-3856-F720-1518-AD9455354020}"/>
              </a:ext>
            </a:extLst>
          </p:cNvPr>
          <p:cNvSpPr txBox="1"/>
          <p:nvPr/>
        </p:nvSpPr>
        <p:spPr>
          <a:xfrm>
            <a:off x="3256389" y="5599732"/>
            <a:ext cx="73690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     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평소 수업시간에 배웠던 내용들이 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</a:t>
            </a:r>
          </a:p>
          <a:p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  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정확히 어떻게 쓰이는지 몰라 이해가 잘 가지 않았었는데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</a:p>
          <a:p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실제 프로그램을 개발하면서 객체지향이라는 것이 어떤 것인지 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  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  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조금이나마 느낄 수 있어 뜻 깊은 시간이었던 것 같습니다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kumimoji="1" lang="ko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A585E55-05C7-1E8F-B059-F71EA4C9C0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03575">
            <a:off x="479990" y="4216643"/>
            <a:ext cx="1848446" cy="19664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2B2CD9F-3BAA-8EBA-AF7E-D475E8443B56}"/>
              </a:ext>
            </a:extLst>
          </p:cNvPr>
          <p:cNvSpPr txBox="1"/>
          <p:nvPr/>
        </p:nvSpPr>
        <p:spPr>
          <a:xfrm>
            <a:off x="1631469" y="3949899"/>
            <a:ext cx="6879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강의를 듣고 나서는 감이 전혀 잡히질 않아 힘들었습니다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                                     실습을 하면서 실제로 어떻게 쓰이는지 실질적으로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     알 수 있어 좋았습니다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sz="20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하드캐리해준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팀원들 넘나 감사</a:t>
            </a:r>
          </a:p>
        </p:txBody>
      </p:sp>
    </p:spTree>
    <p:extLst>
      <p:ext uri="{BB962C8B-B14F-4D97-AF65-F5344CB8AC3E}">
        <p14:creationId xmlns:p14="http://schemas.microsoft.com/office/powerpoint/2010/main" val="3175456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FEA70F-EFE4-5851-0C7E-1FF8DBFFB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EF1A7809-FFB8-DAC1-E5E8-E7A5A63A267F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BFBFB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10FBAB3-E52D-FF0C-A20D-DCCE694019AA}"/>
              </a:ext>
            </a:extLst>
          </p:cNvPr>
          <p:cNvSpPr/>
          <p:nvPr/>
        </p:nvSpPr>
        <p:spPr>
          <a:xfrm>
            <a:off x="-3" y="0"/>
            <a:ext cx="12192002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83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79BB757-8BA1-2CA7-36DE-EBC4ECAF1DCC}"/>
              </a:ext>
            </a:extLst>
          </p:cNvPr>
          <p:cNvSpPr txBox="1"/>
          <p:nvPr/>
        </p:nvSpPr>
        <p:spPr>
          <a:xfrm>
            <a:off x="5407229" y="2705724"/>
            <a:ext cx="53082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8800" spc="6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Q &amp; A</a:t>
            </a:r>
            <a:endParaRPr kumimoji="1" lang="ko-KR" altLang="en-US" sz="11500" spc="6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760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C3C5450-71DC-B2FF-DD9D-31F227A2F4EC}"/>
              </a:ext>
            </a:extLst>
          </p:cNvPr>
          <p:cNvSpPr/>
          <p:nvPr/>
        </p:nvSpPr>
        <p:spPr>
          <a:xfrm>
            <a:off x="152400" y="1223584"/>
            <a:ext cx="11887200" cy="4410831"/>
          </a:xfrm>
          <a:prstGeom prst="roundRect">
            <a:avLst>
              <a:gd name="adj" fmla="val 9304"/>
            </a:avLst>
          </a:prstGeom>
          <a:solidFill>
            <a:srgbClr val="FAFAFA"/>
          </a:solidFill>
          <a:ln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양쪽 모서리가 둥근 사각형 4">
            <a:extLst>
              <a:ext uri="{FF2B5EF4-FFF2-40B4-BE49-F238E27FC236}">
                <a16:creationId xmlns:a16="http://schemas.microsoft.com/office/drawing/2014/main" id="{B18E6A5D-0775-CD5C-DD7C-A599BB100A6D}"/>
              </a:ext>
            </a:extLst>
          </p:cNvPr>
          <p:cNvSpPr/>
          <p:nvPr/>
        </p:nvSpPr>
        <p:spPr>
          <a:xfrm>
            <a:off x="138000" y="1190673"/>
            <a:ext cx="11916000" cy="72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4B8FF"/>
          </a:solidFill>
          <a:ln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spc="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BASIC PROJECT</a:t>
            </a:r>
            <a:endParaRPr kumimoji="1" lang="ko-KR" altLang="en-US" sz="3200" spc="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E24E53-A9E4-063E-7622-A80D1AF060B1}"/>
              </a:ext>
            </a:extLst>
          </p:cNvPr>
          <p:cNvSpPr txBox="1"/>
          <p:nvPr/>
        </p:nvSpPr>
        <p:spPr>
          <a:xfrm>
            <a:off x="842073" y="2573868"/>
            <a:ext cx="278200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0" spc="-15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PIU</a:t>
            </a:r>
            <a:endParaRPr kumimoji="1" lang="ko-KR" altLang="en-US" sz="11000" spc="-15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059EA-9790-4640-A5BE-A01C1A2B91D0}"/>
              </a:ext>
            </a:extLst>
          </p:cNvPr>
          <p:cNvSpPr txBox="1"/>
          <p:nvPr/>
        </p:nvSpPr>
        <p:spPr>
          <a:xfrm>
            <a:off x="5495577" y="2573868"/>
            <a:ext cx="308044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0" spc="-3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ARP</a:t>
            </a:r>
            <a:endParaRPr kumimoji="1" lang="ko-KR" altLang="en-US" sz="11000" spc="-3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9" name="그래픽 8" descr="비행기 단색으로 채워진">
            <a:extLst>
              <a:ext uri="{FF2B5EF4-FFF2-40B4-BE49-F238E27FC236}">
                <a16:creationId xmlns:a16="http://schemas.microsoft.com/office/drawing/2014/main" id="{547E4038-5F49-E046-432F-92F86D689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3895715" y="2732664"/>
            <a:ext cx="1308811" cy="1308811"/>
          </a:xfrm>
          <a:prstGeom prst="rect">
            <a:avLst/>
          </a:prstGeom>
        </p:spPr>
      </p:pic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8DA172D9-9957-B067-0E19-5917F114F742}"/>
              </a:ext>
            </a:extLst>
          </p:cNvPr>
          <p:cNvCxnSpPr>
            <a:cxnSpLocks/>
          </p:cNvCxnSpPr>
          <p:nvPr/>
        </p:nvCxnSpPr>
        <p:spPr>
          <a:xfrm>
            <a:off x="9471378" y="1223584"/>
            <a:ext cx="0" cy="4326972"/>
          </a:xfrm>
          <a:prstGeom prst="line">
            <a:avLst/>
          </a:prstGeom>
          <a:ln w="41275">
            <a:solidFill>
              <a:schemeClr val="bg1">
                <a:lumMod val="75000"/>
                <a:alpha val="50104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20738B-A1A1-9B05-E274-F59031E7D76E}"/>
              </a:ext>
            </a:extLst>
          </p:cNvPr>
          <p:cNvSpPr txBox="1"/>
          <p:nvPr/>
        </p:nvSpPr>
        <p:spPr>
          <a:xfrm>
            <a:off x="10751255" y="4254611"/>
            <a:ext cx="999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유나래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최경수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ko-KR" altLang="en-US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허근주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ko-KR" altLang="en-US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박시윤</a:t>
            </a:r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C01105-FE71-09A7-22CF-35D2FFCB231E}"/>
              </a:ext>
            </a:extLst>
          </p:cNvPr>
          <p:cNvSpPr txBox="1"/>
          <p:nvPr/>
        </p:nvSpPr>
        <p:spPr>
          <a:xfrm>
            <a:off x="9718322" y="3594156"/>
            <a:ext cx="2065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pc="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해외도조</a:t>
            </a:r>
            <a:endParaRPr kumimoji="1" lang="ko-KR" altLang="en-US" spc="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E6A61E-04B9-72ED-DBA0-D8AF0581D3FA}"/>
              </a:ext>
            </a:extLst>
          </p:cNvPr>
          <p:cNvSpPr txBox="1"/>
          <p:nvPr/>
        </p:nvSpPr>
        <p:spPr>
          <a:xfrm>
            <a:off x="9722556" y="1396829"/>
            <a:ext cx="2065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대덕인재개발원</a:t>
            </a:r>
            <a:endParaRPr kumimoji="1"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5EBEA3-0033-B3AB-B2D7-B7F057455795}"/>
              </a:ext>
            </a:extLst>
          </p:cNvPr>
          <p:cNvSpPr txBox="1"/>
          <p:nvPr/>
        </p:nvSpPr>
        <p:spPr>
          <a:xfrm>
            <a:off x="851623" y="4075258"/>
            <a:ext cx="1312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2022.08.01</a:t>
            </a:r>
            <a:endParaRPr kumimoji="1" lang="ko-KR" altLang="en-US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16EB2-1984-5DA6-3F88-D81CC1B5DC20}"/>
              </a:ext>
            </a:extLst>
          </p:cNvPr>
          <p:cNvSpPr txBox="1"/>
          <p:nvPr/>
        </p:nvSpPr>
        <p:spPr>
          <a:xfrm>
            <a:off x="5590832" y="4075258"/>
            <a:ext cx="1312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2023.03.17</a:t>
            </a:r>
            <a:endParaRPr kumimoji="1" lang="ko-KR" altLang="en-US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0D3634FB-6D36-5E61-8875-E1DB43DC28F5}"/>
              </a:ext>
            </a:extLst>
          </p:cNvPr>
          <p:cNvCxnSpPr/>
          <p:nvPr/>
        </p:nvCxnSpPr>
        <p:spPr>
          <a:xfrm>
            <a:off x="9942689" y="4030010"/>
            <a:ext cx="162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3D71D7A-F7A7-1349-9246-FBFDFCDE85BE}"/>
              </a:ext>
            </a:extLst>
          </p:cNvPr>
          <p:cNvSpPr txBox="1"/>
          <p:nvPr/>
        </p:nvSpPr>
        <p:spPr>
          <a:xfrm>
            <a:off x="646293" y="5212002"/>
            <a:ext cx="81167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bg1">
                    <a:lumMod val="75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[K-Digital Training]</a:t>
            </a:r>
            <a:r>
              <a:rPr kumimoji="1" lang="ko-KR" altLang="en-US" sz="1600" dirty="0">
                <a:solidFill>
                  <a:schemeClr val="bg1">
                    <a:lumMod val="75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전자정부 표준 프레임워크 기반 풀</a:t>
            </a:r>
            <a:r>
              <a:rPr kumimoji="1" lang="en-US" altLang="ko-KR" sz="1600" dirty="0">
                <a:solidFill>
                  <a:schemeClr val="bg1">
                    <a:lumMod val="75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-</a:t>
            </a:r>
            <a:r>
              <a:rPr kumimoji="1" lang="ko-KR" altLang="en-US" sz="1600" dirty="0">
                <a:solidFill>
                  <a:schemeClr val="bg1">
                    <a:lumMod val="75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스택 개발자 양성과정 </a:t>
            </a:r>
            <a:r>
              <a:rPr kumimoji="1" lang="en-US" altLang="ko-KR" sz="1600" dirty="0">
                <a:solidFill>
                  <a:schemeClr val="bg1">
                    <a:lumMod val="75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3</a:t>
            </a:r>
            <a:r>
              <a:rPr kumimoji="1" lang="ko-KR" altLang="en-US" sz="1600" dirty="0">
                <a:solidFill>
                  <a:schemeClr val="bg1">
                    <a:lumMod val="75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기</a:t>
            </a: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A5E16803-5663-031D-7713-846AB911D828}"/>
              </a:ext>
            </a:extLst>
          </p:cNvPr>
          <p:cNvCxnSpPr>
            <a:cxnSpLocks/>
          </p:cNvCxnSpPr>
          <p:nvPr/>
        </p:nvCxnSpPr>
        <p:spPr>
          <a:xfrm>
            <a:off x="970844" y="4030010"/>
            <a:ext cx="7518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8413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AE81F011-DD38-0292-91D0-D6CDAFE4A06D}"/>
              </a:ext>
            </a:extLst>
          </p:cNvPr>
          <p:cNvSpPr/>
          <p:nvPr/>
        </p:nvSpPr>
        <p:spPr>
          <a:xfrm>
            <a:off x="0" y="-11289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1531509-9C6F-118A-208C-E21AEB546576}"/>
              </a:ext>
            </a:extLst>
          </p:cNvPr>
          <p:cNvSpPr/>
          <p:nvPr/>
        </p:nvSpPr>
        <p:spPr>
          <a:xfrm>
            <a:off x="10295467" y="0"/>
            <a:ext cx="1896531" cy="6858001"/>
          </a:xfrm>
          <a:prstGeom prst="rect">
            <a:avLst/>
          </a:prstGeom>
          <a:solidFill>
            <a:srgbClr val="BFE8F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6D9617E-7DFB-EE5B-30DF-052CCFC4B1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"/>
                    </a14:imgEffect>
                    <a14:imgEffect>
                      <a14:colorTemperature colorTemp="5286"/>
                    </a14:imgEffect>
                    <a14:imgEffect>
                      <a14:saturation sat="98000"/>
                    </a14:imgEffect>
                    <a14:imgEffect>
                      <a14:brightnessContrast bright="26000" contrast="39000"/>
                    </a14:imgEffect>
                  </a14:imgLayer>
                </a14:imgProps>
              </a:ext>
            </a:extLst>
          </a:blip>
          <a:srcRect l="14005" r="54829"/>
          <a:stretch/>
        </p:blipFill>
        <p:spPr>
          <a:xfrm>
            <a:off x="6953955" y="-1"/>
            <a:ext cx="3206045" cy="6858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8B64DA1-E82E-8FC1-F07F-D4AA852AEC63}"/>
              </a:ext>
            </a:extLst>
          </p:cNvPr>
          <p:cNvSpPr/>
          <p:nvPr/>
        </p:nvSpPr>
        <p:spPr>
          <a:xfrm>
            <a:off x="1586089" y="643467"/>
            <a:ext cx="3781777" cy="1411111"/>
          </a:xfrm>
          <a:prstGeom prst="rect">
            <a:avLst/>
          </a:prstGeom>
          <a:solidFill>
            <a:srgbClr val="FBFBFB">
              <a:alpha val="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8000" spc="600" dirty="0">
                <a:solidFill>
                  <a:srgbClr val="21497F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INDEX</a:t>
            </a:r>
            <a:endParaRPr kumimoji="1" lang="ko-KR" altLang="en-US" sz="8000" spc="600" dirty="0">
              <a:solidFill>
                <a:srgbClr val="21497F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EF4CA1A8-CB3B-0357-4475-0CF22B60C5F6}"/>
              </a:ext>
            </a:extLst>
          </p:cNvPr>
          <p:cNvCxnSpPr/>
          <p:nvPr/>
        </p:nvCxnSpPr>
        <p:spPr>
          <a:xfrm>
            <a:off x="1586089" y="2043289"/>
            <a:ext cx="3753555" cy="0"/>
          </a:xfrm>
          <a:prstGeom prst="line">
            <a:avLst/>
          </a:prstGeom>
          <a:ln w="12700">
            <a:solidFill>
              <a:srgbClr val="80D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C3B8681-68D1-E2A9-AF9D-D5333CE4D4B7}"/>
              </a:ext>
            </a:extLst>
          </p:cNvPr>
          <p:cNvSpPr txBox="1"/>
          <p:nvPr/>
        </p:nvSpPr>
        <p:spPr>
          <a:xfrm>
            <a:off x="1586089" y="2875340"/>
            <a:ext cx="375355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21497F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프로젝트</a:t>
            </a:r>
            <a:endParaRPr kumimoji="1" lang="en-US" altLang="ko-KR" b="1" dirty="0">
              <a:solidFill>
                <a:srgbClr val="21497F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R" b="1" dirty="0">
              <a:solidFill>
                <a:srgbClr val="21497F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en-US" altLang="ko-KR" b="1" dirty="0">
                <a:solidFill>
                  <a:srgbClr val="21497F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E-R Diagram</a:t>
            </a:r>
          </a:p>
          <a:p>
            <a:pPr algn="ctr"/>
            <a:endParaRPr kumimoji="1" lang="en-US" altLang="ko-KR" b="1" dirty="0">
              <a:solidFill>
                <a:srgbClr val="21497F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ko-KR" altLang="en-US" b="1" dirty="0">
                <a:solidFill>
                  <a:srgbClr val="21497F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메뉴 구성도</a:t>
            </a:r>
            <a:endParaRPr kumimoji="1" lang="en-US" altLang="ko-KR" b="1" dirty="0">
              <a:solidFill>
                <a:srgbClr val="21497F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R" b="1" dirty="0">
              <a:solidFill>
                <a:srgbClr val="21497F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ko-KR" altLang="en-US" b="1" dirty="0">
                <a:solidFill>
                  <a:srgbClr val="21497F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프로세스</a:t>
            </a:r>
            <a:endParaRPr kumimoji="1" lang="en-US" altLang="ko-KR" b="1" dirty="0">
              <a:solidFill>
                <a:srgbClr val="21497F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R" b="1" dirty="0">
              <a:solidFill>
                <a:srgbClr val="21497F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ko-KR" altLang="en-US" b="1" dirty="0">
                <a:solidFill>
                  <a:srgbClr val="21497F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프로그램 시연</a:t>
            </a:r>
            <a:endParaRPr kumimoji="1" lang="en-US" altLang="ko-KR" b="1" dirty="0">
              <a:solidFill>
                <a:srgbClr val="21497F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endParaRPr kumimoji="1" lang="en-US" altLang="ko-KR" b="1" dirty="0">
              <a:solidFill>
                <a:srgbClr val="21497F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ko-KR" altLang="en-US" b="1" dirty="0">
                <a:solidFill>
                  <a:srgbClr val="21497F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소감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5B3BD9-E5A6-1B95-16A3-79BFD986E61E}"/>
              </a:ext>
            </a:extLst>
          </p:cNvPr>
          <p:cNvSpPr txBox="1"/>
          <p:nvPr/>
        </p:nvSpPr>
        <p:spPr>
          <a:xfrm>
            <a:off x="2032000" y="2875340"/>
            <a:ext cx="65475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1C3D69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[</a:t>
            </a:r>
            <a:r>
              <a:rPr kumimoji="1" lang="ko-KR" altLang="en-US" dirty="0">
                <a:solidFill>
                  <a:srgbClr val="1C3D69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>
                <a:solidFill>
                  <a:srgbClr val="1C3D69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1</a:t>
            </a:r>
            <a:r>
              <a:rPr kumimoji="1" lang="ko-KR" altLang="en-US" dirty="0">
                <a:solidFill>
                  <a:srgbClr val="1C3D69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>
                <a:solidFill>
                  <a:srgbClr val="1C3D69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]</a:t>
            </a:r>
          </a:p>
          <a:p>
            <a:pPr algn="ctr"/>
            <a:endParaRPr kumimoji="1" lang="en-US" altLang="ko-KR" dirty="0">
              <a:solidFill>
                <a:srgbClr val="1C3D69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en-US" altLang="ko-KR" dirty="0">
                <a:solidFill>
                  <a:srgbClr val="1C3D69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[</a:t>
            </a:r>
            <a:r>
              <a:rPr kumimoji="1" lang="ko-KR" altLang="en-US" dirty="0">
                <a:solidFill>
                  <a:srgbClr val="1C3D69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>
                <a:solidFill>
                  <a:srgbClr val="1C3D69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2</a:t>
            </a:r>
            <a:r>
              <a:rPr kumimoji="1" lang="ko-KR" altLang="en-US" dirty="0">
                <a:solidFill>
                  <a:srgbClr val="1C3D69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>
                <a:solidFill>
                  <a:srgbClr val="1C3D69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]</a:t>
            </a:r>
          </a:p>
          <a:p>
            <a:pPr algn="ctr"/>
            <a:endParaRPr kumimoji="1" lang="en-US" altLang="ko-KR" dirty="0">
              <a:solidFill>
                <a:srgbClr val="1C3D69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en-US" altLang="ko-KR" dirty="0">
                <a:solidFill>
                  <a:srgbClr val="1C3D69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[</a:t>
            </a:r>
            <a:r>
              <a:rPr kumimoji="1" lang="ko-KR" altLang="en-US" dirty="0">
                <a:solidFill>
                  <a:srgbClr val="1C3D69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>
                <a:solidFill>
                  <a:srgbClr val="1C3D69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3</a:t>
            </a:r>
            <a:r>
              <a:rPr kumimoji="1" lang="ko-KR" altLang="en-US" dirty="0">
                <a:solidFill>
                  <a:srgbClr val="1C3D69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>
                <a:solidFill>
                  <a:srgbClr val="1C3D69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]</a:t>
            </a:r>
          </a:p>
          <a:p>
            <a:pPr algn="ctr"/>
            <a:endParaRPr kumimoji="1" lang="en-US" altLang="ko-KR" dirty="0">
              <a:solidFill>
                <a:srgbClr val="1C3D69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en-US" altLang="ko-KR" dirty="0">
                <a:solidFill>
                  <a:srgbClr val="1C3D69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[</a:t>
            </a:r>
            <a:r>
              <a:rPr kumimoji="1" lang="ko-KR" altLang="en-US" dirty="0">
                <a:solidFill>
                  <a:srgbClr val="1C3D69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>
                <a:solidFill>
                  <a:srgbClr val="1C3D69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4</a:t>
            </a:r>
            <a:r>
              <a:rPr kumimoji="1" lang="ko-KR" altLang="en-US" dirty="0">
                <a:solidFill>
                  <a:srgbClr val="1C3D69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>
                <a:solidFill>
                  <a:srgbClr val="1C3D69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]</a:t>
            </a:r>
          </a:p>
          <a:p>
            <a:pPr algn="ctr"/>
            <a:endParaRPr kumimoji="1" lang="en-US" altLang="ko-KR" dirty="0">
              <a:solidFill>
                <a:srgbClr val="1C3D69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en-US" altLang="ko-KR" dirty="0">
                <a:solidFill>
                  <a:srgbClr val="1C3D69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[</a:t>
            </a:r>
            <a:r>
              <a:rPr kumimoji="1" lang="ko-KR" altLang="en-US" dirty="0">
                <a:solidFill>
                  <a:srgbClr val="1C3D69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>
                <a:solidFill>
                  <a:srgbClr val="1C3D69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5</a:t>
            </a:r>
            <a:r>
              <a:rPr kumimoji="1" lang="ko-KR" altLang="en-US" dirty="0">
                <a:solidFill>
                  <a:srgbClr val="1C3D69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>
                <a:solidFill>
                  <a:srgbClr val="1C3D69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]</a:t>
            </a:r>
          </a:p>
          <a:p>
            <a:pPr algn="ctr"/>
            <a:endParaRPr kumimoji="1" lang="en-US" altLang="ko-KR" dirty="0">
              <a:solidFill>
                <a:srgbClr val="1C3D69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en-US" altLang="ko-KR" dirty="0">
                <a:solidFill>
                  <a:srgbClr val="1C3D69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[</a:t>
            </a:r>
            <a:r>
              <a:rPr kumimoji="1" lang="ko-KR" altLang="en-US" dirty="0">
                <a:solidFill>
                  <a:srgbClr val="1C3D69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>
                <a:solidFill>
                  <a:srgbClr val="1C3D69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6</a:t>
            </a:r>
            <a:r>
              <a:rPr kumimoji="1" lang="ko-KR" altLang="en-US" dirty="0">
                <a:solidFill>
                  <a:srgbClr val="1C3D69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>
                <a:solidFill>
                  <a:srgbClr val="1C3D69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]</a:t>
            </a:r>
            <a:endParaRPr kumimoji="1" lang="ko-KR" altLang="en-US" dirty="0">
              <a:solidFill>
                <a:srgbClr val="1C3D69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182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4096C6C3-F207-D4F0-D815-62E89C15E725}"/>
              </a:ext>
            </a:extLst>
          </p:cNvPr>
          <p:cNvSpPr/>
          <p:nvPr/>
        </p:nvSpPr>
        <p:spPr>
          <a:xfrm>
            <a:off x="0" y="-11289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9B560B-6600-0D51-1467-5523BF7C528E}"/>
              </a:ext>
            </a:extLst>
          </p:cNvPr>
          <p:cNvSpPr/>
          <p:nvPr/>
        </p:nvSpPr>
        <p:spPr>
          <a:xfrm>
            <a:off x="0" y="1603169"/>
            <a:ext cx="12191999" cy="5254830"/>
          </a:xfrm>
          <a:prstGeom prst="rect">
            <a:avLst/>
          </a:prstGeom>
          <a:solidFill>
            <a:srgbClr val="B5DD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52AE54-2B96-1400-3135-4973D6996E15}"/>
              </a:ext>
            </a:extLst>
          </p:cNvPr>
          <p:cNvSpPr txBox="1"/>
          <p:nvPr/>
        </p:nvSpPr>
        <p:spPr>
          <a:xfrm>
            <a:off x="3441863" y="418507"/>
            <a:ext cx="5308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spc="600" dirty="0">
                <a:solidFill>
                  <a:srgbClr val="1C3D69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프로젝트</a:t>
            </a:r>
            <a:endParaRPr kumimoji="1" lang="ko-KR" altLang="en-US" sz="6000" spc="600" dirty="0">
              <a:solidFill>
                <a:srgbClr val="1C3D69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93B2DA-323F-A46F-0AC2-747CC267EE68}"/>
              </a:ext>
            </a:extLst>
          </p:cNvPr>
          <p:cNvSpPr txBox="1"/>
          <p:nvPr/>
        </p:nvSpPr>
        <p:spPr>
          <a:xfrm>
            <a:off x="4362200" y="1938364"/>
            <a:ext cx="3467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dirty="0">
                <a:solidFill>
                  <a:srgbClr val="21497F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단일 공항 출발 시스템</a:t>
            </a:r>
          </a:p>
        </p:txBody>
      </p:sp>
      <p:sp>
        <p:nvSpPr>
          <p:cNvPr id="2" name="호 1">
            <a:extLst>
              <a:ext uri="{FF2B5EF4-FFF2-40B4-BE49-F238E27FC236}">
                <a16:creationId xmlns:a16="http://schemas.microsoft.com/office/drawing/2014/main" id="{22853C25-46BA-3D24-E7C8-614E87B86FC7}"/>
              </a:ext>
            </a:extLst>
          </p:cNvPr>
          <p:cNvSpPr/>
          <p:nvPr/>
        </p:nvSpPr>
        <p:spPr>
          <a:xfrm>
            <a:off x="-3101934" y="4013213"/>
            <a:ext cx="6203868" cy="5878932"/>
          </a:xfrm>
          <a:custGeom>
            <a:avLst/>
            <a:gdLst>
              <a:gd name="connsiteX0" fmla="*/ 3101934 w 6203868"/>
              <a:gd name="connsiteY0" fmla="*/ 0 h 5878932"/>
              <a:gd name="connsiteX1" fmla="*/ 6203868 w 6203868"/>
              <a:gd name="connsiteY1" fmla="*/ 2939466 h 5878932"/>
              <a:gd name="connsiteX2" fmla="*/ 5624840 w 6203868"/>
              <a:gd name="connsiteY2" fmla="*/ 2939466 h 5878932"/>
              <a:gd name="connsiteX3" fmla="*/ 5138871 w 6203868"/>
              <a:gd name="connsiteY3" fmla="*/ 2939466 h 5878932"/>
              <a:gd name="connsiteX4" fmla="*/ 4683920 w 6203868"/>
              <a:gd name="connsiteY4" fmla="*/ 2939466 h 5878932"/>
              <a:gd name="connsiteX5" fmla="*/ 4135912 w 6203868"/>
              <a:gd name="connsiteY5" fmla="*/ 2939466 h 5878932"/>
              <a:gd name="connsiteX6" fmla="*/ 3649942 w 6203868"/>
              <a:gd name="connsiteY6" fmla="*/ 2939466 h 5878932"/>
              <a:gd name="connsiteX7" fmla="*/ 3101934 w 6203868"/>
              <a:gd name="connsiteY7" fmla="*/ 2939466 h 5878932"/>
              <a:gd name="connsiteX8" fmla="*/ 3101934 w 6203868"/>
              <a:gd name="connsiteY8" fmla="*/ 2410362 h 5878932"/>
              <a:gd name="connsiteX9" fmla="*/ 3101934 w 6203868"/>
              <a:gd name="connsiteY9" fmla="*/ 1822469 h 5878932"/>
              <a:gd name="connsiteX10" fmla="*/ 3101934 w 6203868"/>
              <a:gd name="connsiteY10" fmla="*/ 1175786 h 5878932"/>
              <a:gd name="connsiteX11" fmla="*/ 3101934 w 6203868"/>
              <a:gd name="connsiteY11" fmla="*/ 617288 h 5878932"/>
              <a:gd name="connsiteX12" fmla="*/ 3101934 w 6203868"/>
              <a:gd name="connsiteY12" fmla="*/ 0 h 5878932"/>
              <a:gd name="connsiteX0" fmla="*/ 3101934 w 6203868"/>
              <a:gd name="connsiteY0" fmla="*/ 0 h 5878932"/>
              <a:gd name="connsiteX1" fmla="*/ 6203868 w 6203868"/>
              <a:gd name="connsiteY1" fmla="*/ 2939466 h 587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203868" h="5878932" stroke="0" extrusionOk="0">
                <a:moveTo>
                  <a:pt x="3101934" y="0"/>
                </a:moveTo>
                <a:cubicBezTo>
                  <a:pt x="4547550" y="-165022"/>
                  <a:pt x="6139902" y="1340052"/>
                  <a:pt x="6203868" y="2939466"/>
                </a:cubicBezTo>
                <a:cubicBezTo>
                  <a:pt x="6015411" y="2965868"/>
                  <a:pt x="5833858" y="2908829"/>
                  <a:pt x="5624840" y="2939466"/>
                </a:cubicBezTo>
                <a:cubicBezTo>
                  <a:pt x="5415822" y="2970103"/>
                  <a:pt x="5326961" y="2937449"/>
                  <a:pt x="5138871" y="2939466"/>
                </a:cubicBezTo>
                <a:cubicBezTo>
                  <a:pt x="4950781" y="2941483"/>
                  <a:pt x="4867514" y="2928746"/>
                  <a:pt x="4683920" y="2939466"/>
                </a:cubicBezTo>
                <a:cubicBezTo>
                  <a:pt x="4500326" y="2950186"/>
                  <a:pt x="4375731" y="2883007"/>
                  <a:pt x="4135912" y="2939466"/>
                </a:cubicBezTo>
                <a:cubicBezTo>
                  <a:pt x="3896093" y="2995925"/>
                  <a:pt x="3841096" y="2928501"/>
                  <a:pt x="3649942" y="2939466"/>
                </a:cubicBezTo>
                <a:cubicBezTo>
                  <a:pt x="3458788" y="2950431"/>
                  <a:pt x="3311710" y="2901827"/>
                  <a:pt x="3101934" y="2939466"/>
                </a:cubicBezTo>
                <a:cubicBezTo>
                  <a:pt x="3098223" y="2698749"/>
                  <a:pt x="3113159" y="2543110"/>
                  <a:pt x="3101934" y="2410362"/>
                </a:cubicBezTo>
                <a:cubicBezTo>
                  <a:pt x="3090709" y="2277614"/>
                  <a:pt x="3127728" y="2002922"/>
                  <a:pt x="3101934" y="1822469"/>
                </a:cubicBezTo>
                <a:cubicBezTo>
                  <a:pt x="3076140" y="1642016"/>
                  <a:pt x="3139935" y="1381429"/>
                  <a:pt x="3101934" y="1175786"/>
                </a:cubicBezTo>
                <a:cubicBezTo>
                  <a:pt x="3063933" y="970143"/>
                  <a:pt x="3146706" y="844513"/>
                  <a:pt x="3101934" y="617288"/>
                </a:cubicBezTo>
                <a:cubicBezTo>
                  <a:pt x="3057162" y="390063"/>
                  <a:pt x="3123144" y="217959"/>
                  <a:pt x="3101934" y="0"/>
                </a:cubicBezTo>
                <a:close/>
              </a:path>
              <a:path w="6203868" h="5878932" fill="none" extrusionOk="0">
                <a:moveTo>
                  <a:pt x="3101934" y="0"/>
                </a:moveTo>
                <a:cubicBezTo>
                  <a:pt x="4911777" y="-120034"/>
                  <a:pt x="6147384" y="1294209"/>
                  <a:pt x="6203868" y="2939466"/>
                </a:cubicBezTo>
              </a:path>
              <a:path w="6203868" h="5878932" fill="none" stroke="0" extrusionOk="0">
                <a:moveTo>
                  <a:pt x="3101934" y="0"/>
                </a:moveTo>
                <a:cubicBezTo>
                  <a:pt x="4930605" y="-74488"/>
                  <a:pt x="5942449" y="1249156"/>
                  <a:pt x="6203868" y="2939466"/>
                </a:cubicBezTo>
              </a:path>
            </a:pathLst>
          </a:custGeom>
          <a:ln w="31750"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4" name="그래픽 23" descr="비행기 단색으로 채워진">
            <a:extLst>
              <a:ext uri="{FF2B5EF4-FFF2-40B4-BE49-F238E27FC236}">
                <a16:creationId xmlns:a16="http://schemas.microsoft.com/office/drawing/2014/main" id="{F0D1AB6E-2196-DC7B-2BC6-78D6978979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217641">
            <a:off x="1628552" y="4336711"/>
            <a:ext cx="930923" cy="9309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E67687-4133-6612-80E7-2435D54AB17F}"/>
              </a:ext>
            </a:extLst>
          </p:cNvPr>
          <p:cNvSpPr txBox="1"/>
          <p:nvPr/>
        </p:nvSpPr>
        <p:spPr>
          <a:xfrm>
            <a:off x="4488873" y="3107915"/>
            <a:ext cx="7192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전염병 방역완화로 항공편이 늘어나고 해외여행인구 증가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604C64-BF44-7C58-7BBD-17E6001BF05D}"/>
              </a:ext>
            </a:extLst>
          </p:cNvPr>
          <p:cNvSpPr txBox="1"/>
          <p:nvPr/>
        </p:nvSpPr>
        <p:spPr>
          <a:xfrm>
            <a:off x="4488873" y="3874961"/>
            <a:ext cx="7457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해외여행을 원하는 팀원이 많아 항공권 검색을 자주 했음</a:t>
            </a:r>
            <a:endParaRPr lang="ko-KR" altLang="en-US" sz="2400" b="1" i="0" strike="noStrike" dirty="0">
              <a:solidFill>
                <a:schemeClr val="bg1"/>
              </a:solidFill>
              <a:effectLst/>
              <a:latin typeface="arial" panose="020B0604020202020204" pitchFamily="34" charset="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76C6E5-557F-FE9E-5156-23EB4A5AFAC5}"/>
              </a:ext>
            </a:extLst>
          </p:cNvPr>
          <p:cNvSpPr txBox="1"/>
          <p:nvPr/>
        </p:nvSpPr>
        <p:spPr>
          <a:xfrm>
            <a:off x="4488873" y="4653369"/>
            <a:ext cx="62038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항공권 예약 시스템의 알고리즘과 구조를 이해하고</a:t>
            </a:r>
            <a:r>
              <a:rPr kumimoji="1" lang="en-US" altLang="ko-KR" sz="24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kumimoji="1" lang="ko-KR" altLang="en-US" sz="24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수학했던 내용을 실현하는 데 적합 </a:t>
            </a:r>
          </a:p>
        </p:txBody>
      </p:sp>
    </p:spTree>
    <p:extLst>
      <p:ext uri="{BB962C8B-B14F-4D97-AF65-F5344CB8AC3E}">
        <p14:creationId xmlns:p14="http://schemas.microsoft.com/office/powerpoint/2010/main" val="3407580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6EE68B00-7604-F198-F754-8993CE308E58}"/>
              </a:ext>
            </a:extLst>
          </p:cNvPr>
          <p:cNvSpPr/>
          <p:nvPr/>
        </p:nvSpPr>
        <p:spPr>
          <a:xfrm>
            <a:off x="0" y="-11289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9B560B-6600-0D51-1467-5523BF7C528E}"/>
              </a:ext>
            </a:extLst>
          </p:cNvPr>
          <p:cNvSpPr/>
          <p:nvPr/>
        </p:nvSpPr>
        <p:spPr>
          <a:xfrm>
            <a:off x="0" y="2529443"/>
            <a:ext cx="7932717" cy="3253839"/>
          </a:xfrm>
          <a:prstGeom prst="rect">
            <a:avLst/>
          </a:prstGeom>
          <a:solidFill>
            <a:srgbClr val="B2DC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779831-3673-1A1A-4BD8-06F331FF9CE6}"/>
              </a:ext>
            </a:extLst>
          </p:cNvPr>
          <p:cNvSpPr txBox="1"/>
          <p:nvPr/>
        </p:nvSpPr>
        <p:spPr>
          <a:xfrm>
            <a:off x="5247950" y="2932609"/>
            <a:ext cx="2581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시스템 관리</a:t>
            </a:r>
            <a:r>
              <a:rPr kumimoji="1" lang="en-US" altLang="ko-KR" sz="24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ko-KR" altLang="en-US" sz="24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편의성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41B17A-CB63-2292-2233-07362A23DA88}"/>
              </a:ext>
            </a:extLst>
          </p:cNvPr>
          <p:cNvSpPr txBox="1"/>
          <p:nvPr/>
        </p:nvSpPr>
        <p:spPr>
          <a:xfrm>
            <a:off x="5247949" y="3354451"/>
            <a:ext cx="2446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업무분장 완화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FA3392-D9CC-0C43-A137-68BBE5C2CBA3}"/>
              </a:ext>
            </a:extLst>
          </p:cNvPr>
          <p:cNvSpPr txBox="1"/>
          <p:nvPr/>
        </p:nvSpPr>
        <p:spPr>
          <a:xfrm>
            <a:off x="5247951" y="4255219"/>
            <a:ext cx="2446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부적 경험 해소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BBF42B-1FBE-9689-3F11-AB5FA40D1339}"/>
              </a:ext>
            </a:extLst>
          </p:cNvPr>
          <p:cNvSpPr txBox="1"/>
          <p:nvPr/>
        </p:nvSpPr>
        <p:spPr>
          <a:xfrm>
            <a:off x="5247950" y="4666781"/>
            <a:ext cx="2446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시스템 이용 편의성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E75076-9EE6-9A7C-465D-0649949AF624}"/>
              </a:ext>
            </a:extLst>
          </p:cNvPr>
          <p:cNvSpPr txBox="1"/>
          <p:nvPr/>
        </p:nvSpPr>
        <p:spPr>
          <a:xfrm>
            <a:off x="5247950" y="5066891"/>
            <a:ext cx="2446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가격 경쟁력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0A0109-807A-B816-6AC5-17728655DA34}"/>
              </a:ext>
            </a:extLst>
          </p:cNvPr>
          <p:cNvSpPr txBox="1"/>
          <p:nvPr/>
        </p:nvSpPr>
        <p:spPr>
          <a:xfrm>
            <a:off x="239015" y="3163442"/>
            <a:ext cx="2551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증가하는 여행 추세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D105E3-89B4-4F42-D59F-1384B946C56F}"/>
              </a:ext>
            </a:extLst>
          </p:cNvPr>
          <p:cNvSpPr txBox="1"/>
          <p:nvPr/>
        </p:nvSpPr>
        <p:spPr>
          <a:xfrm>
            <a:off x="239015" y="3678240"/>
            <a:ext cx="2576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복잡한 항공권 예약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31714B-CA18-694A-F5F7-2FD35FA700A2}"/>
              </a:ext>
            </a:extLst>
          </p:cNvPr>
          <p:cNvSpPr txBox="1"/>
          <p:nvPr/>
        </p:nvSpPr>
        <p:spPr>
          <a:xfrm>
            <a:off x="239015" y="4193038"/>
            <a:ext cx="3202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찾아 보기 힘든 예약내역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45BF66-1ED8-70B1-86EA-B84502418387}"/>
              </a:ext>
            </a:extLst>
          </p:cNvPr>
          <p:cNvSpPr txBox="1"/>
          <p:nvPr/>
        </p:nvSpPr>
        <p:spPr>
          <a:xfrm>
            <a:off x="239015" y="4707836"/>
            <a:ext cx="985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등등</a:t>
            </a:r>
            <a:r>
              <a:rPr kumimoji="1" lang="en-US" altLang="ko-KR" sz="24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…</a:t>
            </a:r>
            <a:endParaRPr kumimoji="1" lang="ko-KR" altLang="en-US" sz="2400" b="1" dirty="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24" name="그래픽 23" descr="비행기 단색으로 채워진">
            <a:extLst>
              <a:ext uri="{FF2B5EF4-FFF2-40B4-BE49-F238E27FC236}">
                <a16:creationId xmlns:a16="http://schemas.microsoft.com/office/drawing/2014/main" id="{F0D1AB6E-2196-DC7B-2BC6-78D6978979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3851564" y="3625107"/>
            <a:ext cx="930923" cy="93092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8119364-376A-03AF-2CA7-79FB2FDD6B40}"/>
              </a:ext>
            </a:extLst>
          </p:cNvPr>
          <p:cNvSpPr txBox="1"/>
          <p:nvPr/>
        </p:nvSpPr>
        <p:spPr>
          <a:xfrm>
            <a:off x="3441863" y="418507"/>
            <a:ext cx="5308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spc="600" dirty="0">
                <a:solidFill>
                  <a:srgbClr val="1C3D69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프로젝트</a:t>
            </a:r>
            <a:endParaRPr kumimoji="1" lang="ko-KR" altLang="en-US" sz="6000" spc="600" dirty="0">
              <a:solidFill>
                <a:srgbClr val="1C3D69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D9C7A7-ADA3-817C-5AEA-50DF1A636552}"/>
              </a:ext>
            </a:extLst>
          </p:cNvPr>
          <p:cNvSpPr txBox="1"/>
          <p:nvPr/>
        </p:nvSpPr>
        <p:spPr>
          <a:xfrm>
            <a:off x="4362199" y="1201435"/>
            <a:ext cx="3467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dirty="0">
                <a:solidFill>
                  <a:srgbClr val="21497F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단일 공항 출발 시스템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9B108BEC-8528-2149-A1CB-055F13F450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8586"/>
          <a:stretch/>
        </p:blipFill>
        <p:spPr>
          <a:xfrm>
            <a:off x="8217687" y="2529443"/>
            <a:ext cx="3974313" cy="325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76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F81FEB-4ECA-22C4-459B-E2CBCF071F3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9B560B-6600-0D51-1467-5523BF7C528E}"/>
              </a:ext>
            </a:extLst>
          </p:cNvPr>
          <p:cNvSpPr/>
          <p:nvPr/>
        </p:nvSpPr>
        <p:spPr>
          <a:xfrm>
            <a:off x="0" y="2032432"/>
            <a:ext cx="12191999" cy="4825567"/>
          </a:xfrm>
          <a:prstGeom prst="rect">
            <a:avLst/>
          </a:prstGeom>
          <a:solidFill>
            <a:srgbClr val="ABD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E75076-9EE6-9A7C-465D-0649949AF624}"/>
              </a:ext>
            </a:extLst>
          </p:cNvPr>
          <p:cNvSpPr txBox="1"/>
          <p:nvPr/>
        </p:nvSpPr>
        <p:spPr>
          <a:xfrm>
            <a:off x="1237997" y="4777777"/>
            <a:ext cx="971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예약 관련 </a:t>
            </a:r>
            <a:r>
              <a:rPr kumimoji="1" lang="ko-KR" altLang="en-US" sz="2800" b="1" dirty="0" err="1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업무를하고</a:t>
            </a:r>
            <a:r>
              <a:rPr kumimoji="1" lang="ko-KR" altLang="en-US" sz="28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자 하는 인원은 회원가입 후 로그인하여</a:t>
            </a:r>
            <a:r>
              <a:rPr kumimoji="1" lang="en-US" altLang="ko-KR" sz="28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kumimoji="1" lang="ko-KR" altLang="en-US" sz="28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endParaRPr kumimoji="1" lang="en-US" altLang="ko-KR" sz="2800" b="1" dirty="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r>
              <a:rPr kumimoji="1" lang="ko-KR" altLang="en-US" sz="28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각종 예약 서비스를 이용할 수 있다</a:t>
            </a:r>
            <a:r>
              <a:rPr kumimoji="1" lang="en-US" altLang="ko-KR" sz="28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  <a:endParaRPr kumimoji="1" lang="ko-KR" altLang="en-US" sz="2800" b="1" dirty="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24" name="그래픽 23" descr="비행기 단색으로 채워진">
            <a:extLst>
              <a:ext uri="{FF2B5EF4-FFF2-40B4-BE49-F238E27FC236}">
                <a16:creationId xmlns:a16="http://schemas.microsoft.com/office/drawing/2014/main" id="{F0D1AB6E-2196-DC7B-2BC6-78D6978979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5630535" y="2969331"/>
            <a:ext cx="930923" cy="9309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5D4172-89A1-BFEF-F9E9-6B4560F4042E}"/>
              </a:ext>
            </a:extLst>
          </p:cNvPr>
          <p:cNvSpPr txBox="1"/>
          <p:nvPr/>
        </p:nvSpPr>
        <p:spPr>
          <a:xfrm>
            <a:off x="3441863" y="418507"/>
            <a:ext cx="5308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spc="600" dirty="0">
                <a:solidFill>
                  <a:srgbClr val="1C3D69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프로젝트</a:t>
            </a:r>
            <a:endParaRPr kumimoji="1" lang="ko-KR" altLang="en-US" sz="6000" spc="600" dirty="0">
              <a:solidFill>
                <a:srgbClr val="1C3D69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24986F-2DE3-DE1E-6A0B-E6A7FE86A544}"/>
              </a:ext>
            </a:extLst>
          </p:cNvPr>
          <p:cNvSpPr txBox="1"/>
          <p:nvPr/>
        </p:nvSpPr>
        <p:spPr>
          <a:xfrm>
            <a:off x="4362199" y="1201435"/>
            <a:ext cx="3467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dirty="0">
                <a:solidFill>
                  <a:srgbClr val="21497F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단일 공항 출발 시스템</a:t>
            </a:r>
          </a:p>
        </p:txBody>
      </p:sp>
    </p:spTree>
    <p:extLst>
      <p:ext uri="{BB962C8B-B14F-4D97-AF65-F5344CB8AC3E}">
        <p14:creationId xmlns:p14="http://schemas.microsoft.com/office/powerpoint/2010/main" val="259999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F81FEB-4ECA-22C4-459B-E2CBCF071F3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8B8F0B-E6FD-5F7D-DDBE-EEAFC2C983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71" b="1819"/>
          <a:stretch/>
        </p:blipFill>
        <p:spPr>
          <a:xfrm>
            <a:off x="1661955" y="0"/>
            <a:ext cx="8868086" cy="68416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5D4172-89A1-BFEF-F9E9-6B4560F4042E}"/>
              </a:ext>
            </a:extLst>
          </p:cNvPr>
          <p:cNvSpPr txBox="1"/>
          <p:nvPr/>
        </p:nvSpPr>
        <p:spPr>
          <a:xfrm>
            <a:off x="5221771" y="4954881"/>
            <a:ext cx="5308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4800" spc="600" dirty="0">
                <a:solidFill>
                  <a:srgbClr val="1C3D69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E-R Diagram</a:t>
            </a:r>
            <a:endParaRPr kumimoji="1" lang="ko-KR" altLang="en-US" sz="6000" spc="600" dirty="0">
              <a:solidFill>
                <a:srgbClr val="1C3D69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9E9D90-17A4-5378-86A8-B685FB2DAD6C}"/>
              </a:ext>
            </a:extLst>
          </p:cNvPr>
          <p:cNvSpPr txBox="1"/>
          <p:nvPr/>
        </p:nvSpPr>
        <p:spPr>
          <a:xfrm>
            <a:off x="7014944" y="5790560"/>
            <a:ext cx="3467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2800" dirty="0">
                <a:solidFill>
                  <a:srgbClr val="21497F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논리적 설계</a:t>
            </a:r>
          </a:p>
        </p:txBody>
      </p:sp>
    </p:spTree>
    <p:extLst>
      <p:ext uri="{BB962C8B-B14F-4D97-AF65-F5344CB8AC3E}">
        <p14:creationId xmlns:p14="http://schemas.microsoft.com/office/powerpoint/2010/main" val="1874691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F81FEB-4ECA-22C4-459B-E2CBCF071F3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0451D2-C3FD-931C-2109-A82BE12E39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60" b="2511"/>
          <a:stretch/>
        </p:blipFill>
        <p:spPr>
          <a:xfrm>
            <a:off x="1585634" y="0"/>
            <a:ext cx="9020731" cy="685799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5D4172-89A1-BFEF-F9E9-6B4560F4042E}"/>
              </a:ext>
            </a:extLst>
          </p:cNvPr>
          <p:cNvSpPr txBox="1"/>
          <p:nvPr/>
        </p:nvSpPr>
        <p:spPr>
          <a:xfrm>
            <a:off x="5221771" y="4954881"/>
            <a:ext cx="5308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4800" spc="600" dirty="0">
                <a:solidFill>
                  <a:srgbClr val="1C3D69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E-R Diagram</a:t>
            </a:r>
            <a:endParaRPr kumimoji="1" lang="ko-KR" altLang="en-US" sz="6000" spc="600" dirty="0">
              <a:solidFill>
                <a:srgbClr val="1C3D69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9E9D90-17A4-5378-86A8-B685FB2DAD6C}"/>
              </a:ext>
            </a:extLst>
          </p:cNvPr>
          <p:cNvSpPr txBox="1"/>
          <p:nvPr/>
        </p:nvSpPr>
        <p:spPr>
          <a:xfrm>
            <a:off x="7014944" y="5790560"/>
            <a:ext cx="3467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2800" dirty="0">
                <a:solidFill>
                  <a:srgbClr val="21497F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물리적 설계</a:t>
            </a:r>
          </a:p>
        </p:txBody>
      </p:sp>
    </p:spTree>
    <p:extLst>
      <p:ext uri="{BB962C8B-B14F-4D97-AF65-F5344CB8AC3E}">
        <p14:creationId xmlns:p14="http://schemas.microsoft.com/office/powerpoint/2010/main" val="2472512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EF1A7809-FFB8-DAC1-E5E8-E7A5A63A267F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10FBAB3-E52D-FF0C-A20D-DCCE694019AA}"/>
              </a:ext>
            </a:extLst>
          </p:cNvPr>
          <p:cNvSpPr/>
          <p:nvPr/>
        </p:nvSpPr>
        <p:spPr>
          <a:xfrm>
            <a:off x="2968831" y="0"/>
            <a:ext cx="9223168" cy="6857999"/>
          </a:xfrm>
          <a:prstGeom prst="rect">
            <a:avLst/>
          </a:prstGeom>
          <a:solidFill>
            <a:srgbClr val="ABD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426BF322-9C7A-6A15-6F58-BEE18D10E385}"/>
              </a:ext>
            </a:extLst>
          </p:cNvPr>
          <p:cNvSpPr>
            <a:spLocks/>
          </p:cNvSpPr>
          <p:nvPr/>
        </p:nvSpPr>
        <p:spPr bwMode="auto">
          <a:xfrm>
            <a:off x="3273920" y="868775"/>
            <a:ext cx="1655763" cy="431800"/>
          </a:xfrm>
          <a:prstGeom prst="roundRect">
            <a:avLst>
              <a:gd name="adj" fmla="val 366"/>
            </a:avLst>
          </a:prstGeom>
          <a:solidFill>
            <a:srgbClr val="9591D0"/>
          </a:solidFill>
          <a:ln w="9525" cap="rnd">
            <a:noFill/>
            <a:round/>
            <a:headEnd type="triangle" w="med" len="med"/>
            <a:tailEnd type="triangle" w="med" len="med"/>
          </a:ln>
          <a:effectLst>
            <a:outerShdw dist="25400" dir="2700000" algn="tl" rotWithShape="0">
              <a:srgbClr val="808080"/>
            </a:outerShdw>
            <a:softEdge rad="12700"/>
          </a:effectLst>
        </p:spPr>
        <p:txBody>
          <a:bodyPr lIns="90000" tIns="45000" rIns="90000" bIns="45000" anchor="b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>
              <a:lnSpc>
                <a:spcPct val="102000"/>
              </a:lnSpc>
            </a:pPr>
            <a:r>
              <a:rPr lang="ko-KR" altLang="ko-KR" dirty="0">
                <a:solidFill>
                  <a:srgbClr val="FFFFFF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회원 로그인</a:t>
            </a:r>
          </a:p>
        </p:txBody>
      </p:sp>
      <p:sp>
        <p:nvSpPr>
          <p:cNvPr id="17" name="AutoShape 3">
            <a:extLst>
              <a:ext uri="{FF2B5EF4-FFF2-40B4-BE49-F238E27FC236}">
                <a16:creationId xmlns:a16="http://schemas.microsoft.com/office/drawing/2014/main" id="{62A65576-443D-8B97-E432-1CD1A79B4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3920" y="2380075"/>
            <a:ext cx="1655763" cy="431800"/>
          </a:xfrm>
          <a:prstGeom prst="roundRect">
            <a:avLst>
              <a:gd name="adj" fmla="val 366"/>
            </a:avLst>
          </a:prstGeom>
          <a:solidFill>
            <a:srgbClr val="F9C9BC"/>
          </a:solidFill>
          <a:ln w="9525" cap="rnd">
            <a:noFill/>
            <a:round/>
            <a:headEnd/>
            <a:tailEnd/>
          </a:ln>
          <a:effectLst>
            <a:outerShdw dist="25400" dir="2700000" algn="tl" rotWithShape="0">
              <a:srgbClr val="808080"/>
            </a:outerShdw>
          </a:effectLst>
        </p:spPr>
        <p:txBody>
          <a:bodyPr lIns="90000" tIns="45000" rIns="90000" bIns="45000" anchor="b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>
              <a:lnSpc>
                <a:spcPct val="102000"/>
              </a:lnSpc>
            </a:pPr>
            <a:r>
              <a:rPr lang="ko-KR" altLang="ko-KR">
                <a:solidFill>
                  <a:srgbClr val="FFFFFF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회원 가입</a:t>
            </a:r>
          </a:p>
        </p:txBody>
      </p:sp>
      <p:sp>
        <p:nvSpPr>
          <p:cNvPr id="18" name="AutoShape 4">
            <a:extLst>
              <a:ext uri="{FF2B5EF4-FFF2-40B4-BE49-F238E27FC236}">
                <a16:creationId xmlns:a16="http://schemas.microsoft.com/office/drawing/2014/main" id="{BE8423D5-A416-C06A-C294-D15F4DB9E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3920" y="5188362"/>
            <a:ext cx="1655763" cy="431800"/>
          </a:xfrm>
          <a:prstGeom prst="roundRect">
            <a:avLst>
              <a:gd name="adj" fmla="val 366"/>
            </a:avLst>
          </a:prstGeom>
          <a:solidFill>
            <a:srgbClr val="F9C9BC"/>
          </a:solidFill>
          <a:ln w="9525" cap="rnd">
            <a:noFill/>
            <a:round/>
            <a:headEnd/>
            <a:tailEnd/>
          </a:ln>
          <a:effectLst>
            <a:outerShdw dist="25400" dir="2700000" algn="tl" rotWithShape="0">
              <a:srgbClr val="808080"/>
            </a:outerShdw>
          </a:effectLst>
        </p:spPr>
        <p:txBody>
          <a:bodyPr lIns="90000" tIns="45000" rIns="90000" bIns="45000" anchor="b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>
              <a:lnSpc>
                <a:spcPct val="102000"/>
              </a:lnSpc>
            </a:pPr>
            <a:r>
              <a:rPr lang="ko-KR" altLang="ko-KR">
                <a:solidFill>
                  <a:srgbClr val="FFFFFF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아이디 찾기</a:t>
            </a:r>
          </a:p>
        </p:txBody>
      </p:sp>
      <p:sp>
        <p:nvSpPr>
          <p:cNvPr id="19" name="AutoShape 5">
            <a:extLst>
              <a:ext uri="{FF2B5EF4-FFF2-40B4-BE49-F238E27FC236}">
                <a16:creationId xmlns:a16="http://schemas.microsoft.com/office/drawing/2014/main" id="{A568FB27-5578-1A9C-1D3F-22F5D02D60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3920" y="5693187"/>
            <a:ext cx="1655763" cy="431800"/>
          </a:xfrm>
          <a:prstGeom prst="roundRect">
            <a:avLst>
              <a:gd name="adj" fmla="val 366"/>
            </a:avLst>
          </a:prstGeom>
          <a:solidFill>
            <a:srgbClr val="F9C9BC"/>
          </a:solidFill>
          <a:ln w="9525" cap="rnd">
            <a:noFill/>
            <a:round/>
            <a:headEnd/>
            <a:tailEnd/>
          </a:ln>
          <a:effectLst>
            <a:outerShdw dist="25400" dir="2700000" algn="tl" rotWithShape="0">
              <a:srgbClr val="808080"/>
            </a:outerShdw>
          </a:effectLst>
        </p:spPr>
        <p:txBody>
          <a:bodyPr lIns="90000" tIns="45000" rIns="90000" bIns="45000" anchor="b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>
              <a:lnSpc>
                <a:spcPct val="102000"/>
              </a:lnSpc>
            </a:pPr>
            <a:r>
              <a:rPr lang="ko-KR" altLang="ko-KR">
                <a:solidFill>
                  <a:srgbClr val="FFFFFF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비밀번호 찾기</a:t>
            </a:r>
          </a:p>
        </p:txBody>
      </p:sp>
      <p:sp>
        <p:nvSpPr>
          <p:cNvPr id="20" name="AutoShape 6">
            <a:extLst>
              <a:ext uri="{FF2B5EF4-FFF2-40B4-BE49-F238E27FC236}">
                <a16:creationId xmlns:a16="http://schemas.microsoft.com/office/drawing/2014/main" id="{319D4A4D-E891-06C7-DFD3-737FA623A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2920" y="5693187"/>
            <a:ext cx="6480175" cy="431800"/>
          </a:xfrm>
          <a:prstGeom prst="roundRect">
            <a:avLst>
              <a:gd name="adj" fmla="val 366"/>
            </a:avLst>
          </a:prstGeom>
          <a:solidFill>
            <a:srgbClr val="9591D0"/>
          </a:solidFill>
          <a:ln w="9525" cap="rnd">
            <a:noFill/>
            <a:round/>
            <a:headEnd/>
            <a:tailEnd/>
          </a:ln>
          <a:effectLst>
            <a:outerShdw dist="25400" dir="2700000" algn="tl" rotWithShape="0">
              <a:srgbClr val="808080"/>
            </a:outerShdw>
          </a:effectLst>
        </p:spPr>
        <p:txBody>
          <a:bodyPr lIns="90000" tIns="45000" rIns="90000" bIns="45000" anchor="b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>
              <a:lnSpc>
                <a:spcPct val="102000"/>
              </a:lnSpc>
            </a:pPr>
            <a:r>
              <a:rPr lang="ko-KR" altLang="ko-KR" dirty="0">
                <a:solidFill>
                  <a:srgbClr val="FFFFFF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메인 메뉴</a:t>
            </a:r>
          </a:p>
        </p:txBody>
      </p:sp>
      <p:sp>
        <p:nvSpPr>
          <p:cNvPr id="21" name="AutoShape 7">
            <a:extLst>
              <a:ext uri="{FF2B5EF4-FFF2-40B4-BE49-F238E27FC236}">
                <a16:creationId xmlns:a16="http://schemas.microsoft.com/office/drawing/2014/main" id="{92AEDAA9-83E9-C292-3B02-E6D9E0A57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2920" y="1408525"/>
            <a:ext cx="2016125" cy="431800"/>
          </a:xfrm>
          <a:prstGeom prst="roundRect">
            <a:avLst>
              <a:gd name="adj" fmla="val 366"/>
            </a:avLst>
          </a:prstGeom>
          <a:solidFill>
            <a:srgbClr val="9591D0"/>
          </a:solidFill>
          <a:ln w="9525" cap="rnd">
            <a:noFill/>
            <a:round/>
            <a:headEnd/>
            <a:tailEnd/>
          </a:ln>
          <a:effectLst>
            <a:outerShdw dist="25400" dir="2700000" algn="tl" rotWithShape="0">
              <a:srgbClr val="808080"/>
            </a:outerShdw>
          </a:effectLst>
        </p:spPr>
        <p:txBody>
          <a:bodyPr lIns="90000" tIns="45000" rIns="90000" bIns="45000" anchor="b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>
              <a:lnSpc>
                <a:spcPct val="102000"/>
              </a:lnSpc>
            </a:pPr>
            <a:r>
              <a:rPr lang="ko-KR" altLang="ko-KR" sz="1600">
                <a:solidFill>
                  <a:srgbClr val="FFFFFF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예 약</a:t>
            </a:r>
          </a:p>
        </p:txBody>
      </p:sp>
      <p:sp>
        <p:nvSpPr>
          <p:cNvPr id="22" name="AutoShape 8">
            <a:extLst>
              <a:ext uri="{FF2B5EF4-FFF2-40B4-BE49-F238E27FC236}">
                <a16:creationId xmlns:a16="http://schemas.microsoft.com/office/drawing/2014/main" id="{7D37E0F2-BA2F-67AD-B62F-CD7D76BB3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6970" y="1408525"/>
            <a:ext cx="2016125" cy="431800"/>
          </a:xfrm>
          <a:prstGeom prst="roundRect">
            <a:avLst>
              <a:gd name="adj" fmla="val 366"/>
            </a:avLst>
          </a:prstGeom>
          <a:solidFill>
            <a:srgbClr val="9591D0"/>
          </a:solidFill>
          <a:ln w="9525" cap="rnd">
            <a:noFill/>
            <a:round/>
            <a:headEnd/>
            <a:tailEnd/>
          </a:ln>
          <a:effectLst>
            <a:outerShdw dist="25400" dir="2700000" algn="tl" rotWithShape="0">
              <a:srgbClr val="808080"/>
            </a:outerShdw>
          </a:effectLst>
        </p:spPr>
        <p:txBody>
          <a:bodyPr lIns="90000" tIns="45000" rIns="90000" bIns="45000" anchor="b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>
              <a:lnSpc>
                <a:spcPct val="102000"/>
              </a:lnSpc>
            </a:pPr>
            <a:r>
              <a:rPr lang="ko-KR" altLang="ko-KR" sz="1600">
                <a:solidFill>
                  <a:srgbClr val="FFFFFF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예약 확인</a:t>
            </a:r>
          </a:p>
        </p:txBody>
      </p:sp>
      <p:sp>
        <p:nvSpPr>
          <p:cNvPr id="23" name="AutoShape 9">
            <a:extLst>
              <a:ext uri="{FF2B5EF4-FFF2-40B4-BE49-F238E27FC236}">
                <a16:creationId xmlns:a16="http://schemas.microsoft.com/office/drawing/2014/main" id="{A46E3922-0752-73F0-496A-F634698427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4945" y="1408525"/>
            <a:ext cx="2016125" cy="431800"/>
          </a:xfrm>
          <a:prstGeom prst="roundRect">
            <a:avLst>
              <a:gd name="adj" fmla="val 366"/>
            </a:avLst>
          </a:prstGeom>
          <a:solidFill>
            <a:srgbClr val="9591D0"/>
          </a:solidFill>
          <a:ln w="9525" cap="rnd">
            <a:noFill/>
            <a:round/>
            <a:headEnd/>
            <a:tailEnd/>
          </a:ln>
          <a:effectLst>
            <a:outerShdw dist="25400" dir="2700000" algn="tl" rotWithShape="0">
              <a:srgbClr val="808080"/>
            </a:outerShdw>
          </a:effectLst>
        </p:spPr>
        <p:txBody>
          <a:bodyPr lIns="90000" tIns="45000" rIns="90000" bIns="45000" anchor="b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>
              <a:lnSpc>
                <a:spcPct val="102000"/>
              </a:lnSpc>
            </a:pPr>
            <a:r>
              <a:rPr lang="ko-KR" altLang="ko-KR" sz="1600">
                <a:solidFill>
                  <a:srgbClr val="FFFFFF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예약 취소</a:t>
            </a:r>
          </a:p>
        </p:txBody>
      </p:sp>
      <p:sp>
        <p:nvSpPr>
          <p:cNvPr id="24" name="AutoShape 10">
            <a:extLst>
              <a:ext uri="{FF2B5EF4-FFF2-40B4-BE49-F238E27FC236}">
                <a16:creationId xmlns:a16="http://schemas.microsoft.com/office/drawing/2014/main" id="{926B51CF-549D-3113-59D8-7EE75DA148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2920" y="4396200"/>
            <a:ext cx="2016125" cy="431800"/>
          </a:xfrm>
          <a:prstGeom prst="roundRect">
            <a:avLst>
              <a:gd name="adj" fmla="val 366"/>
            </a:avLst>
          </a:prstGeom>
          <a:solidFill>
            <a:srgbClr val="9591D0"/>
          </a:solidFill>
          <a:ln w="9525" cap="rnd">
            <a:noFill/>
            <a:round/>
            <a:headEnd/>
            <a:tailEnd/>
          </a:ln>
          <a:effectLst>
            <a:outerShdw dist="25400" dir="2700000" algn="tl" rotWithShape="0">
              <a:srgbClr val="808080"/>
            </a:outerShdw>
          </a:effectLst>
        </p:spPr>
        <p:txBody>
          <a:bodyPr lIns="90000" tIns="45000" rIns="90000" bIns="45000" anchor="b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>
              <a:lnSpc>
                <a:spcPct val="102000"/>
              </a:lnSpc>
            </a:pPr>
            <a:r>
              <a:rPr lang="ko-KR" altLang="ko-KR">
                <a:solidFill>
                  <a:srgbClr val="FFFFFF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예약 완료</a:t>
            </a:r>
          </a:p>
        </p:txBody>
      </p:sp>
      <p:sp>
        <p:nvSpPr>
          <p:cNvPr id="25" name="AutoShape 11">
            <a:extLst>
              <a:ext uri="{FF2B5EF4-FFF2-40B4-BE49-F238E27FC236}">
                <a16:creationId xmlns:a16="http://schemas.microsoft.com/office/drawing/2014/main" id="{5B2FADFC-3C98-9B2D-2F8F-6A296E9B7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2920" y="868775"/>
            <a:ext cx="6480175" cy="431800"/>
          </a:xfrm>
          <a:prstGeom prst="roundRect">
            <a:avLst>
              <a:gd name="adj" fmla="val 366"/>
            </a:avLst>
          </a:prstGeom>
          <a:solidFill>
            <a:srgbClr val="9591D0"/>
          </a:solidFill>
          <a:ln w="9525" cap="rnd">
            <a:noFill/>
            <a:round/>
            <a:headEnd/>
            <a:tailEnd/>
          </a:ln>
          <a:effectLst>
            <a:outerShdw dist="25400" dir="2700000" algn="tl" rotWithShape="0">
              <a:srgbClr val="808080"/>
            </a:outerShdw>
          </a:effectLst>
        </p:spPr>
        <p:txBody>
          <a:bodyPr lIns="90000" tIns="45000" rIns="90000" bIns="45000" anchor="b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>
              <a:lnSpc>
                <a:spcPct val="102000"/>
              </a:lnSpc>
            </a:pPr>
            <a:r>
              <a:rPr lang="ko-KR" altLang="ko-KR">
                <a:solidFill>
                  <a:srgbClr val="FFFFFF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회 원</a:t>
            </a:r>
          </a:p>
        </p:txBody>
      </p:sp>
      <p:cxnSp>
        <p:nvCxnSpPr>
          <p:cNvPr id="26" name="AutoShape 12">
            <a:extLst>
              <a:ext uri="{FF2B5EF4-FFF2-40B4-BE49-F238E27FC236}">
                <a16:creationId xmlns:a16="http://schemas.microsoft.com/office/drawing/2014/main" id="{C092ACC5-73E4-6E31-3695-59867DDC764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941558" y="1084675"/>
            <a:ext cx="504825" cy="1587"/>
          </a:xfrm>
          <a:prstGeom prst="bentConnector2">
            <a:avLst/>
          </a:prstGeom>
          <a:noFill/>
          <a:ln w="9525" cap="rnd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AutoShape 13">
            <a:extLst>
              <a:ext uri="{FF2B5EF4-FFF2-40B4-BE49-F238E27FC236}">
                <a16:creationId xmlns:a16="http://schemas.microsoft.com/office/drawing/2014/main" id="{FA47387F-A8D9-00CB-4E36-4FFB3BAAD5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2920" y="4864512"/>
            <a:ext cx="2016125" cy="431800"/>
          </a:xfrm>
          <a:prstGeom prst="roundRect">
            <a:avLst>
              <a:gd name="adj" fmla="val 366"/>
            </a:avLst>
          </a:prstGeom>
          <a:solidFill>
            <a:srgbClr val="EEEEEE"/>
          </a:solidFill>
          <a:ln w="9525" cap="rnd">
            <a:noFill/>
            <a:round/>
            <a:headEnd/>
            <a:tailEnd/>
          </a:ln>
          <a:effectLst>
            <a:outerShdw dist="25400" dir="2700000" algn="tl" rotWithShape="0">
              <a:srgbClr val="808080"/>
            </a:outerShdw>
          </a:effectLst>
        </p:spPr>
        <p:txBody>
          <a:bodyPr lIns="90000" tIns="45000" rIns="90000" bIns="45000" anchor="ctr"/>
          <a:lstStyle>
            <a:lvl1pPr marL="307975" indent="-215900"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>
              <a:lnSpc>
                <a:spcPct val="102000"/>
              </a:lnSpc>
              <a:spcBef>
                <a:spcPts val="288"/>
              </a:spcBef>
              <a:spcAft>
                <a:spcPts val="288"/>
              </a:spcAft>
              <a:buSzPct val="45000"/>
              <a:buFont typeface="Wingdings" pitchFamily="2" charset="2"/>
              <a:buChar char=""/>
            </a:pPr>
            <a:r>
              <a:rPr lang="ko-KR" altLang="ko-KR" sz="1600" dirty="0">
                <a:solidFill>
                  <a:srgbClr val="11111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예약 목록 확인</a:t>
            </a:r>
          </a:p>
        </p:txBody>
      </p:sp>
      <p:sp>
        <p:nvSpPr>
          <p:cNvPr id="28" name="AutoShape 14">
            <a:extLst>
              <a:ext uri="{FF2B5EF4-FFF2-40B4-BE49-F238E27FC236}">
                <a16:creationId xmlns:a16="http://schemas.microsoft.com/office/drawing/2014/main" id="{515E2AE6-63E1-FA0C-9775-47DAC80D4A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2920" y="1876837"/>
            <a:ext cx="2016125" cy="2124075"/>
          </a:xfrm>
          <a:prstGeom prst="roundRect">
            <a:avLst>
              <a:gd name="adj" fmla="val 79"/>
            </a:avLst>
          </a:prstGeom>
          <a:solidFill>
            <a:srgbClr val="EEEEEE"/>
          </a:solidFill>
          <a:ln w="9525" cap="rnd">
            <a:noFill/>
            <a:round/>
            <a:headEnd/>
            <a:tailEnd/>
          </a:ln>
          <a:effectLst>
            <a:outerShdw dist="25400" dir="2700000" algn="tl" rotWithShape="0">
              <a:srgbClr val="808080"/>
            </a:outerShdw>
          </a:effectLst>
        </p:spPr>
        <p:txBody>
          <a:bodyPr lIns="90000" tIns="45000" rIns="90000" bIns="45000" anchor="ctr"/>
          <a:lstStyle>
            <a:lvl1pPr marL="307975" indent="-215900"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>
              <a:lnSpc>
                <a:spcPct val="102000"/>
              </a:lnSpc>
              <a:spcBef>
                <a:spcPts val="725"/>
              </a:spcBef>
              <a:spcAft>
                <a:spcPts val="288"/>
              </a:spcAft>
              <a:buSzPct val="45000"/>
              <a:buFont typeface="Wingdings" pitchFamily="2" charset="2"/>
              <a:buChar char=""/>
            </a:pPr>
            <a:r>
              <a:rPr lang="ko-KR" altLang="ko-KR" sz="1600">
                <a:solidFill>
                  <a:srgbClr val="11111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도착지 선택</a:t>
            </a:r>
          </a:p>
          <a:p>
            <a:pPr>
              <a:lnSpc>
                <a:spcPct val="102000"/>
              </a:lnSpc>
              <a:spcBef>
                <a:spcPts val="725"/>
              </a:spcBef>
              <a:spcAft>
                <a:spcPts val="288"/>
              </a:spcAft>
              <a:buSzPct val="45000"/>
              <a:buFont typeface="Wingdings" pitchFamily="2" charset="2"/>
              <a:buChar char=""/>
            </a:pPr>
            <a:r>
              <a:rPr lang="ko-KR" altLang="ko-KR" sz="1600">
                <a:solidFill>
                  <a:srgbClr val="11111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날짜 선택</a:t>
            </a:r>
          </a:p>
          <a:p>
            <a:pPr>
              <a:lnSpc>
                <a:spcPct val="102000"/>
              </a:lnSpc>
              <a:spcBef>
                <a:spcPts val="725"/>
              </a:spcBef>
              <a:spcAft>
                <a:spcPts val="288"/>
              </a:spcAft>
              <a:buSzPct val="45000"/>
              <a:buFont typeface="Wingdings" pitchFamily="2" charset="2"/>
              <a:buChar char=""/>
            </a:pPr>
            <a:r>
              <a:rPr lang="ko-KR" altLang="ko-KR" sz="1600">
                <a:solidFill>
                  <a:srgbClr val="11111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탑승자 수 입력</a:t>
            </a:r>
          </a:p>
          <a:p>
            <a:pPr>
              <a:lnSpc>
                <a:spcPct val="102000"/>
              </a:lnSpc>
              <a:spcBef>
                <a:spcPts val="725"/>
              </a:spcBef>
              <a:spcAft>
                <a:spcPts val="288"/>
              </a:spcAft>
              <a:buSzPct val="45000"/>
              <a:buFont typeface="Wingdings" pitchFamily="2" charset="2"/>
              <a:buChar char=""/>
            </a:pPr>
            <a:r>
              <a:rPr lang="ko-KR" altLang="ko-KR" sz="1600">
                <a:solidFill>
                  <a:srgbClr val="11111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항공편 선택</a:t>
            </a:r>
          </a:p>
          <a:p>
            <a:pPr>
              <a:lnSpc>
                <a:spcPct val="102000"/>
              </a:lnSpc>
              <a:spcBef>
                <a:spcPts val="725"/>
              </a:spcBef>
              <a:spcAft>
                <a:spcPts val="288"/>
              </a:spcAft>
              <a:buSzPct val="45000"/>
              <a:buFont typeface="Wingdings" pitchFamily="2" charset="2"/>
              <a:buChar char=""/>
            </a:pPr>
            <a:r>
              <a:rPr lang="ko-KR" altLang="ko-KR" sz="1600">
                <a:solidFill>
                  <a:srgbClr val="11111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좌석 선택</a:t>
            </a:r>
          </a:p>
        </p:txBody>
      </p:sp>
      <p:sp>
        <p:nvSpPr>
          <p:cNvPr id="29" name="AutoShape 15">
            <a:extLst>
              <a:ext uri="{FF2B5EF4-FFF2-40B4-BE49-F238E27FC236}">
                <a16:creationId xmlns:a16="http://schemas.microsoft.com/office/drawing/2014/main" id="{FF37A36F-A75A-2DF7-093E-2620BD5B1A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4945" y="1876837"/>
            <a:ext cx="2016125" cy="1439863"/>
          </a:xfrm>
          <a:prstGeom prst="roundRect">
            <a:avLst>
              <a:gd name="adj" fmla="val 106"/>
            </a:avLst>
          </a:prstGeom>
          <a:solidFill>
            <a:srgbClr val="EEEEEE"/>
          </a:solidFill>
          <a:ln w="9525" cap="rnd">
            <a:noFill/>
            <a:round/>
            <a:headEnd/>
            <a:tailEnd/>
          </a:ln>
          <a:effectLst>
            <a:outerShdw dist="25400" dir="2700000" algn="tl" rotWithShape="0">
              <a:srgbClr val="808080"/>
            </a:outerShdw>
          </a:effectLst>
        </p:spPr>
        <p:txBody>
          <a:bodyPr lIns="90000" tIns="45000" rIns="90000" bIns="45000" anchor="ctr"/>
          <a:lstStyle>
            <a:lvl1pPr marL="307975" indent="-215900"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>
              <a:lnSpc>
                <a:spcPct val="102000"/>
              </a:lnSpc>
              <a:spcBef>
                <a:spcPts val="725"/>
              </a:spcBef>
              <a:spcAft>
                <a:spcPts val="288"/>
              </a:spcAft>
              <a:buSzPct val="45000"/>
              <a:buFont typeface="Wingdings" pitchFamily="2" charset="2"/>
              <a:buChar char=""/>
            </a:pPr>
            <a:r>
              <a:rPr lang="ko-KR" altLang="ko-KR" sz="1600">
                <a:solidFill>
                  <a:srgbClr val="11111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예약 내역 목록</a:t>
            </a:r>
          </a:p>
          <a:p>
            <a:pPr>
              <a:lnSpc>
                <a:spcPct val="102000"/>
              </a:lnSpc>
              <a:spcBef>
                <a:spcPts val="725"/>
              </a:spcBef>
              <a:spcAft>
                <a:spcPts val="288"/>
              </a:spcAft>
              <a:buSzPct val="45000"/>
              <a:buFont typeface="Wingdings" pitchFamily="2" charset="2"/>
              <a:buChar char=""/>
            </a:pPr>
            <a:r>
              <a:rPr lang="ko-KR" altLang="ko-KR" sz="1600">
                <a:solidFill>
                  <a:srgbClr val="11111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취소 항공편 입력</a:t>
            </a:r>
          </a:p>
        </p:txBody>
      </p:sp>
      <p:sp>
        <p:nvSpPr>
          <p:cNvPr id="30" name="AutoShape 16">
            <a:extLst>
              <a:ext uri="{FF2B5EF4-FFF2-40B4-BE49-F238E27FC236}">
                <a16:creationId xmlns:a16="http://schemas.microsoft.com/office/drawing/2014/main" id="{409BBCEB-1E84-3495-D804-C8045DB6C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6970" y="1876837"/>
            <a:ext cx="2016125" cy="1439863"/>
          </a:xfrm>
          <a:prstGeom prst="roundRect">
            <a:avLst>
              <a:gd name="adj" fmla="val 106"/>
            </a:avLst>
          </a:prstGeom>
          <a:solidFill>
            <a:srgbClr val="EEEEEE"/>
          </a:solidFill>
          <a:ln w="9525" cap="rnd">
            <a:noFill/>
            <a:round/>
            <a:headEnd/>
            <a:tailEnd/>
          </a:ln>
          <a:effectLst>
            <a:outerShdw dist="25400" dir="2700000" algn="tl" rotWithShape="0">
              <a:srgbClr val="808080"/>
            </a:outerShdw>
          </a:effectLst>
        </p:spPr>
        <p:txBody>
          <a:bodyPr lIns="90000" tIns="45000" rIns="90000" bIns="45000" anchor="ctr"/>
          <a:lstStyle>
            <a:lvl1pPr marL="307975" indent="-215900"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>
              <a:lnSpc>
                <a:spcPct val="102000"/>
              </a:lnSpc>
              <a:spcBef>
                <a:spcPts val="725"/>
              </a:spcBef>
              <a:spcAft>
                <a:spcPts val="288"/>
              </a:spcAft>
              <a:buSzPct val="45000"/>
              <a:buFont typeface="Wingdings" pitchFamily="2" charset="2"/>
              <a:buChar char=""/>
            </a:pPr>
            <a:r>
              <a:rPr lang="ko-KR" altLang="ko-KR" sz="1600">
                <a:solidFill>
                  <a:srgbClr val="11111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예약 내역 목록</a:t>
            </a:r>
          </a:p>
          <a:p>
            <a:pPr>
              <a:lnSpc>
                <a:spcPct val="102000"/>
              </a:lnSpc>
              <a:spcBef>
                <a:spcPts val="725"/>
              </a:spcBef>
              <a:spcAft>
                <a:spcPts val="288"/>
              </a:spcAft>
              <a:buSzPct val="45000"/>
              <a:buFont typeface="Wingdings" pitchFamily="2" charset="2"/>
              <a:buChar char=""/>
            </a:pPr>
            <a:r>
              <a:rPr lang="ko-KR" altLang="ko-KR" sz="1600">
                <a:solidFill>
                  <a:srgbClr val="11111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세부 내역 확인</a:t>
            </a:r>
          </a:p>
        </p:txBody>
      </p:sp>
      <p:sp>
        <p:nvSpPr>
          <p:cNvPr id="31" name="AutoShape 17">
            <a:extLst>
              <a:ext uri="{FF2B5EF4-FFF2-40B4-BE49-F238E27FC236}">
                <a16:creationId xmlns:a16="http://schemas.microsoft.com/office/drawing/2014/main" id="{CFE07980-6E0B-F3EF-FD2F-AF555BFB5F8D}"/>
              </a:ext>
            </a:extLst>
          </p:cNvPr>
          <p:cNvSpPr>
            <a:spLocks/>
          </p:cNvSpPr>
          <p:nvPr/>
        </p:nvSpPr>
        <p:spPr bwMode="auto">
          <a:xfrm>
            <a:off x="3273920" y="1337087"/>
            <a:ext cx="1655763" cy="900113"/>
          </a:xfrm>
          <a:prstGeom prst="roundRect">
            <a:avLst>
              <a:gd name="adj" fmla="val 176"/>
            </a:avLst>
          </a:prstGeom>
          <a:solidFill>
            <a:srgbClr val="EEEEEE"/>
          </a:solidFill>
          <a:ln w="9525" cap="rnd">
            <a:noFill/>
            <a:round/>
            <a:headEnd type="triangle" w="med" len="med"/>
            <a:tailEnd type="triangle" w="med" len="med"/>
          </a:ln>
          <a:effectLst>
            <a:outerShdw dist="25400" dir="2700000" algn="tl" rotWithShape="0">
              <a:srgbClr val="808080"/>
            </a:outerShdw>
          </a:effectLst>
        </p:spPr>
        <p:txBody>
          <a:bodyPr lIns="90000" tIns="45000" rIns="90000" bIns="45000" anchor="ctr"/>
          <a:lstStyle>
            <a:lvl1pPr marL="215900" indent="-215900"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>
              <a:lnSpc>
                <a:spcPct val="102000"/>
              </a:lnSpc>
              <a:spcBef>
                <a:spcPts val="875"/>
              </a:spcBef>
              <a:spcAft>
                <a:spcPts val="875"/>
              </a:spcAft>
              <a:buSzPct val="45000"/>
              <a:buFont typeface="Wingdings" pitchFamily="2" charset="2"/>
              <a:buChar char=""/>
            </a:pPr>
            <a:r>
              <a:rPr lang="ko-KR" altLang="ko-KR" sz="1600">
                <a:solidFill>
                  <a:srgbClr val="11111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로그인</a:t>
            </a:r>
          </a:p>
          <a:p>
            <a:pPr>
              <a:lnSpc>
                <a:spcPct val="102000"/>
              </a:lnSpc>
              <a:spcBef>
                <a:spcPts val="875"/>
              </a:spcBef>
              <a:spcAft>
                <a:spcPts val="875"/>
              </a:spcAft>
              <a:buSzPct val="45000"/>
              <a:buFont typeface="Wingdings" pitchFamily="2" charset="2"/>
              <a:buChar char=""/>
            </a:pPr>
            <a:r>
              <a:rPr lang="ko-KR" altLang="ko-KR" sz="1600">
                <a:solidFill>
                  <a:srgbClr val="11111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비밀번호</a:t>
            </a:r>
          </a:p>
        </p:txBody>
      </p:sp>
      <p:sp>
        <p:nvSpPr>
          <p:cNvPr id="32" name="AutoShape 18">
            <a:extLst>
              <a:ext uri="{FF2B5EF4-FFF2-40B4-BE49-F238E27FC236}">
                <a16:creationId xmlns:a16="http://schemas.microsoft.com/office/drawing/2014/main" id="{79647088-AE3E-5CD0-5ADC-441D3E9A3ED8}"/>
              </a:ext>
            </a:extLst>
          </p:cNvPr>
          <p:cNvSpPr>
            <a:spLocks/>
          </p:cNvSpPr>
          <p:nvPr/>
        </p:nvSpPr>
        <p:spPr bwMode="auto">
          <a:xfrm>
            <a:off x="3273920" y="2848387"/>
            <a:ext cx="1655763" cy="2195513"/>
          </a:xfrm>
          <a:prstGeom prst="roundRect">
            <a:avLst>
              <a:gd name="adj" fmla="val 93"/>
            </a:avLst>
          </a:prstGeom>
          <a:solidFill>
            <a:srgbClr val="EEEEEE"/>
          </a:solidFill>
          <a:ln w="9525" cap="rnd">
            <a:noFill/>
            <a:round/>
            <a:headEnd type="triangle" w="med" len="med"/>
            <a:tailEnd type="triangle" w="med" len="med"/>
          </a:ln>
          <a:effectLst>
            <a:outerShdw dist="25400" dir="2700000" algn="tl" rotWithShape="0">
              <a:srgbClr val="808080"/>
            </a:outerShdw>
          </a:effectLst>
        </p:spPr>
        <p:txBody>
          <a:bodyPr lIns="90000" tIns="45000" rIns="90000" bIns="45000" anchor="ctr"/>
          <a:lstStyle>
            <a:lvl1pPr marL="215900" indent="-215900"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>
              <a:lnSpc>
                <a:spcPts val="880"/>
              </a:lnSpc>
              <a:spcBef>
                <a:spcPts val="875"/>
              </a:spcBef>
              <a:spcAft>
                <a:spcPts val="875"/>
              </a:spcAft>
              <a:buSzPct val="45000"/>
              <a:buFont typeface="Wingdings" pitchFamily="2" charset="2"/>
              <a:buChar char=""/>
            </a:pPr>
            <a:r>
              <a:rPr lang="ko-KR" altLang="ko-KR" sz="1600" dirty="0">
                <a:solidFill>
                  <a:srgbClr val="11111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아이디</a:t>
            </a:r>
          </a:p>
          <a:p>
            <a:pPr>
              <a:lnSpc>
                <a:spcPts val="880"/>
              </a:lnSpc>
              <a:spcBef>
                <a:spcPts val="875"/>
              </a:spcBef>
              <a:spcAft>
                <a:spcPts val="875"/>
              </a:spcAft>
              <a:buSzPct val="45000"/>
              <a:buFont typeface="Wingdings" pitchFamily="2" charset="2"/>
              <a:buChar char=""/>
            </a:pPr>
            <a:r>
              <a:rPr lang="ko-KR" altLang="ko-KR" sz="1600" dirty="0">
                <a:solidFill>
                  <a:srgbClr val="11111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비밀번호</a:t>
            </a:r>
          </a:p>
          <a:p>
            <a:pPr>
              <a:lnSpc>
                <a:spcPts val="880"/>
              </a:lnSpc>
              <a:spcBef>
                <a:spcPts val="875"/>
              </a:spcBef>
              <a:spcAft>
                <a:spcPts val="875"/>
              </a:spcAft>
              <a:buSzPct val="45000"/>
              <a:buFont typeface="Wingdings" pitchFamily="2" charset="2"/>
              <a:buChar char=""/>
            </a:pPr>
            <a:r>
              <a:rPr lang="ko-KR" altLang="ko-KR" sz="1600" dirty="0">
                <a:solidFill>
                  <a:srgbClr val="11111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이름</a:t>
            </a:r>
          </a:p>
          <a:p>
            <a:pPr>
              <a:lnSpc>
                <a:spcPts val="880"/>
              </a:lnSpc>
              <a:spcBef>
                <a:spcPts val="875"/>
              </a:spcBef>
              <a:spcAft>
                <a:spcPts val="875"/>
              </a:spcAft>
              <a:buSzPct val="45000"/>
              <a:buFont typeface="Wingdings" pitchFamily="2" charset="2"/>
              <a:buChar char=""/>
            </a:pPr>
            <a:r>
              <a:rPr lang="ko-KR" altLang="ko-KR" sz="1600" dirty="0">
                <a:solidFill>
                  <a:srgbClr val="11111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생년월일</a:t>
            </a:r>
          </a:p>
          <a:p>
            <a:pPr>
              <a:lnSpc>
                <a:spcPts val="880"/>
              </a:lnSpc>
              <a:spcBef>
                <a:spcPts val="875"/>
              </a:spcBef>
              <a:spcAft>
                <a:spcPts val="875"/>
              </a:spcAft>
              <a:buSzPct val="45000"/>
              <a:buFont typeface="Wingdings" pitchFamily="2" charset="2"/>
              <a:buChar char=""/>
            </a:pPr>
            <a:r>
              <a:rPr lang="ko-KR" altLang="ko-KR" sz="1600" dirty="0">
                <a:solidFill>
                  <a:srgbClr val="11111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계좌번호</a:t>
            </a:r>
          </a:p>
          <a:p>
            <a:pPr>
              <a:lnSpc>
                <a:spcPts val="880"/>
              </a:lnSpc>
              <a:spcBef>
                <a:spcPts val="875"/>
              </a:spcBef>
              <a:spcAft>
                <a:spcPts val="875"/>
              </a:spcAft>
              <a:buSzPct val="45000"/>
              <a:buFont typeface="Wingdings" pitchFamily="2" charset="2"/>
              <a:buChar char=""/>
            </a:pPr>
            <a:r>
              <a:rPr lang="ko-KR" altLang="ko-KR" sz="1600" dirty="0">
                <a:solidFill>
                  <a:srgbClr val="11111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은행</a:t>
            </a:r>
          </a:p>
        </p:txBody>
      </p:sp>
      <p:cxnSp>
        <p:nvCxnSpPr>
          <p:cNvPr id="33" name="AutoShape 19">
            <a:extLst>
              <a:ext uri="{FF2B5EF4-FFF2-40B4-BE49-F238E27FC236}">
                <a16:creationId xmlns:a16="http://schemas.microsoft.com/office/drawing/2014/main" id="{731328CA-20B9-31B7-D486-578046EA100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440983" y="4012787"/>
            <a:ext cx="1587" cy="396875"/>
          </a:xfrm>
          <a:prstGeom prst="straightConnector1">
            <a:avLst/>
          </a:prstGeom>
          <a:noFill/>
          <a:ln w="12700" cap="rnd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AutoShape 20">
            <a:extLst>
              <a:ext uri="{FF2B5EF4-FFF2-40B4-BE49-F238E27FC236}">
                <a16:creationId xmlns:a16="http://schemas.microsoft.com/office/drawing/2014/main" id="{EE6D45EA-3E7F-173F-790D-2C9CB3D84EC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440983" y="5308187"/>
            <a:ext cx="1587" cy="341313"/>
          </a:xfrm>
          <a:prstGeom prst="straightConnector1">
            <a:avLst/>
          </a:prstGeom>
          <a:noFill/>
          <a:ln w="12700" cap="rnd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AutoShape 21">
            <a:extLst>
              <a:ext uri="{FF2B5EF4-FFF2-40B4-BE49-F238E27FC236}">
                <a16:creationId xmlns:a16="http://schemas.microsoft.com/office/drawing/2014/main" id="{876B0186-9DCC-CEAA-3836-99C7EE4B831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665070" y="3328575"/>
            <a:ext cx="7938" cy="2278062"/>
          </a:xfrm>
          <a:prstGeom prst="straightConnector1">
            <a:avLst/>
          </a:prstGeom>
          <a:noFill/>
          <a:ln w="12700" cap="rnd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AutoShape 22">
            <a:extLst>
              <a:ext uri="{FF2B5EF4-FFF2-40B4-BE49-F238E27FC236}">
                <a16:creationId xmlns:a16="http://schemas.microsoft.com/office/drawing/2014/main" id="{1E9ADA43-AA73-47AA-2AA3-ED5CE5AFF04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905033" y="3328575"/>
            <a:ext cx="9525" cy="2295525"/>
          </a:xfrm>
          <a:prstGeom prst="straightConnector1">
            <a:avLst/>
          </a:prstGeom>
          <a:noFill/>
          <a:ln w="12700" cap="rnd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B35A100-5AE9-E48D-ED9D-62EFD744485A}"/>
              </a:ext>
            </a:extLst>
          </p:cNvPr>
          <p:cNvSpPr txBox="1"/>
          <p:nvPr/>
        </p:nvSpPr>
        <p:spPr>
          <a:xfrm>
            <a:off x="146531" y="515745"/>
            <a:ext cx="26780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spc="600" dirty="0">
                <a:solidFill>
                  <a:srgbClr val="1C3D69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메뉴</a:t>
            </a:r>
            <a:endParaRPr kumimoji="1" lang="en-US" altLang="ko-KR" sz="4800" spc="600" dirty="0">
              <a:solidFill>
                <a:srgbClr val="1C3D69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ko-KR" altLang="en-US" sz="4800" spc="600" dirty="0">
                <a:solidFill>
                  <a:srgbClr val="1C3D69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구성도</a:t>
            </a:r>
            <a:endParaRPr kumimoji="1" lang="ko-KR" altLang="en-US" sz="6000" spc="600" dirty="0">
              <a:solidFill>
                <a:srgbClr val="1C3D69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F34CF6-9E04-5710-6765-72C09319AC40}"/>
              </a:ext>
            </a:extLst>
          </p:cNvPr>
          <p:cNvSpPr txBox="1"/>
          <p:nvPr/>
        </p:nvSpPr>
        <p:spPr>
          <a:xfrm>
            <a:off x="146531" y="5019234"/>
            <a:ext cx="2678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spc="600" dirty="0">
                <a:solidFill>
                  <a:schemeClr val="bg1">
                    <a:lumMod val="9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예약</a:t>
            </a:r>
            <a:endParaRPr kumimoji="1" lang="en-US" altLang="ko-KR" sz="2400" spc="600" dirty="0">
              <a:solidFill>
                <a:schemeClr val="bg1">
                  <a:lumMod val="9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ko-KR" altLang="en-US" sz="2400" dirty="0">
                <a:solidFill>
                  <a:schemeClr val="bg1">
                    <a:lumMod val="9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EB3250-54EF-E7E4-DB08-30632F03DC54}"/>
              </a:ext>
            </a:extLst>
          </p:cNvPr>
          <p:cNvSpPr txBox="1"/>
          <p:nvPr/>
        </p:nvSpPr>
        <p:spPr>
          <a:xfrm>
            <a:off x="146531" y="2644169"/>
            <a:ext cx="2678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spc="600" dirty="0">
                <a:solidFill>
                  <a:schemeClr val="bg1">
                    <a:lumMod val="9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메인</a:t>
            </a:r>
            <a:endParaRPr kumimoji="1" lang="en-US" altLang="ko-KR" sz="2400" spc="600" dirty="0">
              <a:solidFill>
                <a:schemeClr val="bg1">
                  <a:lumMod val="9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ko-KR" altLang="en-US" sz="2400" dirty="0">
                <a:solidFill>
                  <a:schemeClr val="bg1">
                    <a:lumMod val="9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</a:t>
            </a:r>
          </a:p>
        </p:txBody>
      </p:sp>
    </p:spTree>
    <p:extLst>
      <p:ext uri="{BB962C8B-B14F-4D97-AF65-F5344CB8AC3E}">
        <p14:creationId xmlns:p14="http://schemas.microsoft.com/office/powerpoint/2010/main" val="1274486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373</Words>
  <Application>Microsoft Macintosh PowerPoint</Application>
  <PresentationFormat>와이드스크린</PresentationFormat>
  <Paragraphs>157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arial</vt:lpstr>
      <vt:lpstr>BM HANNA Pro OTF</vt:lpstr>
      <vt:lpstr>arial</vt:lpstr>
      <vt:lpstr>Wingdings</vt:lpstr>
      <vt:lpstr>맑은 고딕</vt:lpstr>
      <vt:lpstr>BM DoHyeon OTF</vt:lpstr>
      <vt:lpstr>BM HANNA Air OTF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User</dc:creator>
  <cp:lastModifiedBy>Microsoft Office User</cp:lastModifiedBy>
  <cp:revision>53</cp:revision>
  <dcterms:created xsi:type="dcterms:W3CDTF">2022-09-20T01:21:27Z</dcterms:created>
  <dcterms:modified xsi:type="dcterms:W3CDTF">2022-09-20T07:17:45Z</dcterms:modified>
</cp:coreProperties>
</file>